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4"/>
    <p:sldMasterId id="2147483675" r:id="rId5"/>
  </p:sldMasterIdLst>
  <p:notesMasterIdLst>
    <p:notesMasterId r:id="rId5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2" r:id="rId21"/>
    <p:sldId id="273" r:id="rId22"/>
    <p:sldId id="274" r:id="rId23"/>
    <p:sldId id="271"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2192000" cy="6858000"/>
  <p:notesSz cx="6858000" cy="9144000"/>
  <p:embeddedFontLst>
    <p:embeddedFont>
      <p:font typeface="Bodoni" pitchFamily="2"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Quattrocento Sans" panose="020B0502050000020003"/>
      <p:regular r:id="rId62"/>
      <p:bold r:id="rId63"/>
      <p:italic r:id="rId64"/>
      <p:boldItalic r:id="rId65"/>
    </p:embeddedFont>
    <p:embeddedFont>
      <p:font typeface="Times" panose="02020603050405020304" pitchFamily="18" charset="0"/>
      <p:regular r:id="rId66"/>
      <p:bold r:id="rId67"/>
      <p:italic r:id="rId68"/>
      <p:boldItalic r:id="rId69"/>
    </p:embeddedFont>
    <p:embeddedFont>
      <p:font typeface="verdana" panose="020B0604030504040204"/>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2C0073-2330-4DAF-918D-A30BC7AD2BFB}">
  <a:tblStyle styleId="{192C0073-2330-4DAF-918D-A30BC7AD2BFB}" styleName="Table_0">
    <a:wholeTbl>
      <a:tcTxStyle b="off" i="off">
        <a:font>
          <a:latin typeface="Bodoni SvtyTwo ITC TT-Book"/>
          <a:ea typeface="Bodoni SvtyTwo ITC TT-Book"/>
          <a:cs typeface="Bodoni SvtyTwo ITC TT-Book"/>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EEF2"/>
          </a:solidFill>
        </a:fill>
      </a:tcStyle>
    </a:wholeTbl>
    <a:band1H>
      <a:tcTxStyle b="off" i="off"/>
      <a:tcStyle>
        <a:tcBdr/>
        <a:fill>
          <a:solidFill>
            <a:srgbClr val="D4DBE3"/>
          </a:solidFill>
        </a:fill>
      </a:tcStyle>
    </a:band1H>
    <a:band2H>
      <a:tcTxStyle b="off" i="off"/>
      <a:tcStyle>
        <a:tcBdr/>
      </a:tcStyle>
    </a:band2H>
    <a:band1V>
      <a:tcTxStyle b="off" i="off"/>
      <a:tcStyle>
        <a:tcBdr/>
        <a:fill>
          <a:solidFill>
            <a:srgbClr val="D4DBE3"/>
          </a:solidFill>
        </a:fill>
      </a:tcStyle>
    </a:band1V>
    <a:band2V>
      <a:tcTxStyle b="off" i="off"/>
      <a:tcStyle>
        <a:tcBdr/>
      </a:tcStyle>
    </a:band2V>
    <a:lastCol>
      <a:tcTxStyle b="on" i="off">
        <a:font>
          <a:latin typeface="Bodoni SvtyTwo ITC TT-Book"/>
          <a:ea typeface="Bodoni SvtyTwo ITC TT-Book"/>
          <a:cs typeface="Bodoni SvtyTwo ITC TT-Book"/>
        </a:font>
        <a:schemeClr val="lt1"/>
      </a:tcTxStyle>
      <a:tcStyle>
        <a:tcBdr/>
        <a:fill>
          <a:solidFill>
            <a:schemeClr val="accent1"/>
          </a:solidFill>
        </a:fill>
      </a:tcStyle>
    </a:lastCol>
    <a:firstCol>
      <a:tcTxStyle b="on" i="off">
        <a:font>
          <a:latin typeface="Bodoni SvtyTwo ITC TT-Book"/>
          <a:ea typeface="Bodoni SvtyTwo ITC TT-Book"/>
          <a:cs typeface="Bodoni SvtyTwo ITC TT-Book"/>
        </a:font>
        <a:schemeClr val="lt1"/>
      </a:tcTxStyle>
      <a:tcStyle>
        <a:tcBdr/>
        <a:fill>
          <a:solidFill>
            <a:schemeClr val="accent1"/>
          </a:solidFill>
        </a:fill>
      </a:tcStyle>
    </a:firstCol>
    <a:lastRow>
      <a:tcTxStyle b="on" i="off">
        <a:font>
          <a:latin typeface="Bodoni SvtyTwo ITC TT-Book"/>
          <a:ea typeface="Bodoni SvtyTwo ITC TT-Book"/>
          <a:cs typeface="Bodoni SvtyTwo ITC TT-Book"/>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Bodoni SvtyTwo ITC TT-Book"/>
          <a:ea typeface="Bodoni SvtyTwo ITC TT-Book"/>
          <a:cs typeface="Bodoni SvtyTwo ITC TT-Book"/>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CA52D93-E27E-46F7-B738-BAF765B03450}"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2597" autoAdjust="0"/>
  </p:normalViewPr>
  <p:slideViewPr>
    <p:cSldViewPr snapToGrid="0">
      <p:cViewPr varScale="1">
        <p:scale>
          <a:sx n="52" d="100"/>
          <a:sy n="52" d="100"/>
        </p:scale>
        <p:origin x="113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 /><Relationship Id="rId18" Type="http://schemas.openxmlformats.org/officeDocument/2006/relationships/slide" Target="slides/slide13.xml" /><Relationship Id="rId26" Type="http://schemas.openxmlformats.org/officeDocument/2006/relationships/slide" Target="slides/slide21.xml" /><Relationship Id="rId39" Type="http://schemas.openxmlformats.org/officeDocument/2006/relationships/slide" Target="slides/slide34.xml" /><Relationship Id="rId21" Type="http://schemas.openxmlformats.org/officeDocument/2006/relationships/slide" Target="slides/slide16.xml" /><Relationship Id="rId34" Type="http://schemas.openxmlformats.org/officeDocument/2006/relationships/slide" Target="slides/slide29.xml" /><Relationship Id="rId42" Type="http://schemas.openxmlformats.org/officeDocument/2006/relationships/slide" Target="slides/slide37.xml" /><Relationship Id="rId47" Type="http://schemas.openxmlformats.org/officeDocument/2006/relationships/slide" Target="slides/slide42.xml" /><Relationship Id="rId50" Type="http://schemas.openxmlformats.org/officeDocument/2006/relationships/slide" Target="slides/slide45.xml" /><Relationship Id="rId55" Type="http://schemas.openxmlformats.org/officeDocument/2006/relationships/font" Target="fonts/font2.fntdata" /><Relationship Id="rId63" Type="http://schemas.openxmlformats.org/officeDocument/2006/relationships/font" Target="fonts/font10.fntdata" /><Relationship Id="rId68" Type="http://schemas.openxmlformats.org/officeDocument/2006/relationships/font" Target="fonts/font15.fntdata" /><Relationship Id="rId76" Type="http://schemas.openxmlformats.org/officeDocument/2006/relationships/theme" Target="theme/theme1.xml" /><Relationship Id="rId7" Type="http://schemas.openxmlformats.org/officeDocument/2006/relationships/slide" Target="slides/slide2.xml" /><Relationship Id="rId71" Type="http://schemas.openxmlformats.org/officeDocument/2006/relationships/font" Target="fonts/font18.fntdata" /><Relationship Id="rId2" Type="http://schemas.openxmlformats.org/officeDocument/2006/relationships/customXml" Target="../customXml/item2.xml" /><Relationship Id="rId16" Type="http://schemas.openxmlformats.org/officeDocument/2006/relationships/slide" Target="slides/slide11.xml" /><Relationship Id="rId29" Type="http://schemas.openxmlformats.org/officeDocument/2006/relationships/slide" Target="slides/slide24.xml" /><Relationship Id="rId11" Type="http://schemas.openxmlformats.org/officeDocument/2006/relationships/slide" Target="slides/slide6.xml" /><Relationship Id="rId24" Type="http://schemas.openxmlformats.org/officeDocument/2006/relationships/slide" Target="slides/slide19.xml" /><Relationship Id="rId32" Type="http://schemas.openxmlformats.org/officeDocument/2006/relationships/slide" Target="slides/slide27.xml" /><Relationship Id="rId37" Type="http://schemas.openxmlformats.org/officeDocument/2006/relationships/slide" Target="slides/slide32.xml" /><Relationship Id="rId40" Type="http://schemas.openxmlformats.org/officeDocument/2006/relationships/slide" Target="slides/slide35.xml" /><Relationship Id="rId45" Type="http://schemas.openxmlformats.org/officeDocument/2006/relationships/slide" Target="slides/slide40.xml" /><Relationship Id="rId53" Type="http://schemas.openxmlformats.org/officeDocument/2006/relationships/notesMaster" Target="notesMasters/notesMaster1.xml" /><Relationship Id="rId58" Type="http://schemas.openxmlformats.org/officeDocument/2006/relationships/font" Target="fonts/font5.fntdata" /><Relationship Id="rId66" Type="http://schemas.openxmlformats.org/officeDocument/2006/relationships/font" Target="fonts/font13.fntdata" /><Relationship Id="rId74" Type="http://schemas.openxmlformats.org/officeDocument/2006/relationships/presProps" Target="presProps.xml" /><Relationship Id="rId5" Type="http://schemas.openxmlformats.org/officeDocument/2006/relationships/slideMaster" Target="slideMasters/slideMaster2.xml" /><Relationship Id="rId15" Type="http://schemas.openxmlformats.org/officeDocument/2006/relationships/slide" Target="slides/slide10.xml" /><Relationship Id="rId23" Type="http://schemas.openxmlformats.org/officeDocument/2006/relationships/slide" Target="slides/slide18.xml" /><Relationship Id="rId28" Type="http://schemas.openxmlformats.org/officeDocument/2006/relationships/slide" Target="slides/slide23.xml" /><Relationship Id="rId36" Type="http://schemas.openxmlformats.org/officeDocument/2006/relationships/slide" Target="slides/slide31.xml" /><Relationship Id="rId49" Type="http://schemas.openxmlformats.org/officeDocument/2006/relationships/slide" Target="slides/slide44.xml" /><Relationship Id="rId57" Type="http://schemas.openxmlformats.org/officeDocument/2006/relationships/font" Target="fonts/font4.fntdata" /><Relationship Id="rId61" Type="http://schemas.openxmlformats.org/officeDocument/2006/relationships/font" Target="fonts/font8.fntdata" /><Relationship Id="rId10" Type="http://schemas.openxmlformats.org/officeDocument/2006/relationships/slide" Target="slides/slide5.xml" /><Relationship Id="rId19" Type="http://schemas.openxmlformats.org/officeDocument/2006/relationships/slide" Target="slides/slide14.xml" /><Relationship Id="rId31" Type="http://schemas.openxmlformats.org/officeDocument/2006/relationships/slide" Target="slides/slide26.xml" /><Relationship Id="rId44" Type="http://schemas.openxmlformats.org/officeDocument/2006/relationships/slide" Target="slides/slide39.xml" /><Relationship Id="rId52" Type="http://schemas.openxmlformats.org/officeDocument/2006/relationships/slide" Target="slides/slide47.xml" /><Relationship Id="rId60" Type="http://schemas.openxmlformats.org/officeDocument/2006/relationships/font" Target="fonts/font7.fntdata" /><Relationship Id="rId65" Type="http://schemas.openxmlformats.org/officeDocument/2006/relationships/font" Target="fonts/font12.fntdata" /><Relationship Id="rId73" Type="http://schemas.openxmlformats.org/officeDocument/2006/relationships/font" Target="fonts/font20.fntdata" /><Relationship Id="rId4" Type="http://schemas.openxmlformats.org/officeDocument/2006/relationships/slideMaster" Target="slideMasters/slideMaster1.xml" /><Relationship Id="rId9" Type="http://schemas.openxmlformats.org/officeDocument/2006/relationships/slide" Target="slides/slide4.xml" /><Relationship Id="rId14" Type="http://schemas.openxmlformats.org/officeDocument/2006/relationships/slide" Target="slides/slide9.xml" /><Relationship Id="rId22" Type="http://schemas.openxmlformats.org/officeDocument/2006/relationships/slide" Target="slides/slide17.xml" /><Relationship Id="rId27" Type="http://schemas.openxmlformats.org/officeDocument/2006/relationships/slide" Target="slides/slide22.xml" /><Relationship Id="rId30" Type="http://schemas.openxmlformats.org/officeDocument/2006/relationships/slide" Target="slides/slide25.xml" /><Relationship Id="rId35" Type="http://schemas.openxmlformats.org/officeDocument/2006/relationships/slide" Target="slides/slide30.xml" /><Relationship Id="rId43" Type="http://schemas.openxmlformats.org/officeDocument/2006/relationships/slide" Target="slides/slide38.xml" /><Relationship Id="rId48" Type="http://schemas.openxmlformats.org/officeDocument/2006/relationships/slide" Target="slides/slide43.xml" /><Relationship Id="rId56" Type="http://schemas.openxmlformats.org/officeDocument/2006/relationships/font" Target="fonts/font3.fntdata" /><Relationship Id="rId64" Type="http://schemas.openxmlformats.org/officeDocument/2006/relationships/font" Target="fonts/font11.fntdata" /><Relationship Id="rId69" Type="http://schemas.openxmlformats.org/officeDocument/2006/relationships/font" Target="fonts/font16.fntdata" /><Relationship Id="rId77" Type="http://schemas.openxmlformats.org/officeDocument/2006/relationships/tableStyles" Target="tableStyles.xml" /><Relationship Id="rId8" Type="http://schemas.openxmlformats.org/officeDocument/2006/relationships/slide" Target="slides/slide3.xml" /><Relationship Id="rId51" Type="http://schemas.openxmlformats.org/officeDocument/2006/relationships/slide" Target="slides/slide46.xml" /><Relationship Id="rId72" Type="http://schemas.openxmlformats.org/officeDocument/2006/relationships/font" Target="fonts/font19.fntdata" /><Relationship Id="rId3" Type="http://schemas.openxmlformats.org/officeDocument/2006/relationships/customXml" Target="../customXml/item3.xml" /><Relationship Id="rId12" Type="http://schemas.openxmlformats.org/officeDocument/2006/relationships/slide" Target="slides/slide7.xml" /><Relationship Id="rId17" Type="http://schemas.openxmlformats.org/officeDocument/2006/relationships/slide" Target="slides/slide12.xml" /><Relationship Id="rId25" Type="http://schemas.openxmlformats.org/officeDocument/2006/relationships/slide" Target="slides/slide20.xml" /><Relationship Id="rId33" Type="http://schemas.openxmlformats.org/officeDocument/2006/relationships/slide" Target="slides/slide28.xml" /><Relationship Id="rId38" Type="http://schemas.openxmlformats.org/officeDocument/2006/relationships/slide" Target="slides/slide33.xml" /><Relationship Id="rId46" Type="http://schemas.openxmlformats.org/officeDocument/2006/relationships/slide" Target="slides/slide41.xml" /><Relationship Id="rId59" Type="http://schemas.openxmlformats.org/officeDocument/2006/relationships/font" Target="fonts/font6.fntdata" /><Relationship Id="rId67" Type="http://schemas.openxmlformats.org/officeDocument/2006/relationships/font" Target="fonts/font14.fntdata" /><Relationship Id="rId20" Type="http://schemas.openxmlformats.org/officeDocument/2006/relationships/slide" Target="slides/slide15.xml" /><Relationship Id="rId41" Type="http://schemas.openxmlformats.org/officeDocument/2006/relationships/slide" Target="slides/slide36.xml" /><Relationship Id="rId54" Type="http://schemas.openxmlformats.org/officeDocument/2006/relationships/font" Target="fonts/font1.fntdata" /><Relationship Id="rId62" Type="http://schemas.openxmlformats.org/officeDocument/2006/relationships/font" Target="fonts/font9.fntdata" /><Relationship Id="rId70" Type="http://schemas.openxmlformats.org/officeDocument/2006/relationships/font" Target="fonts/font17.fntdata" /><Relationship Id="rId75" Type="http://schemas.openxmlformats.org/officeDocument/2006/relationships/viewProps" Target="viewProps.xml" /><Relationship Id="rId1" Type="http://schemas.openxmlformats.org/officeDocument/2006/relationships/customXml" Target="../customXml/item1.xml" /><Relationship Id="rId6" Type="http://schemas.openxmlformats.org/officeDocument/2006/relationships/slide" Target="slides/slid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wikipedia.org/wiki/Secteur_de_disque%22%20/o%20%22Secteur%20de%20disque" TargetMode="External"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malekal.com/quest-ce-que-le-noyau-linux-kernel-role-versions-et-comment-ca-marche/" TargetMode="External" /><Relationship Id="rId2" Type="http://schemas.openxmlformats.org/officeDocument/2006/relationships/slide" Target="../slides/slide24.xml" /><Relationship Id="rId1" Type="http://schemas.openxmlformats.org/officeDocument/2006/relationships/notesMaster" Target="../notesMasters/notesMaster1.xml" /><Relationship Id="rId4" Type="http://schemas.openxmlformats.org/officeDocument/2006/relationships/hyperlink" Target="https://www.malekal.com/systeme-exploitation-os-definition/" TargetMode="Externa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3" Type="http://schemas.openxmlformats.org/officeDocument/2006/relationships/hyperlink" Target="about:blank" TargetMode="External" /><Relationship Id="rId2" Type="http://schemas.openxmlformats.org/officeDocument/2006/relationships/slide" Target="../slides/slide47.xml" /><Relationship Id="rId1" Type="http://schemas.openxmlformats.org/officeDocument/2006/relationships/notesMaster" Target="../notesMasters/notesMaster1.xml" /><Relationship Id="rId5" Type="http://schemas.openxmlformats.org/officeDocument/2006/relationships/hyperlink" Target="mailto:getty@tty2.service" TargetMode="External" /><Relationship Id="rId4" Type="http://schemas.openxmlformats.org/officeDocument/2006/relationships/hyperlink" Target="mailto:getty@tty1.service" TargetMode="Externa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L'une des fonctionnalités du micrologiciel UEFI est de pouvoir stocker les entrées de démarrage dans la mémoire NVRAM persistante et modifiable (RAM non volatile).</a:t>
            </a:r>
            <a:endParaRPr/>
          </a:p>
          <a:p>
            <a:pPr marL="0" lvl="0" indent="0" algn="l" rtl="0">
              <a:lnSpc>
                <a:spcPct val="100000"/>
              </a:lnSpc>
              <a:spcBef>
                <a:spcPts val="0"/>
              </a:spcBef>
              <a:spcAft>
                <a:spcPts val="0"/>
              </a:spcAft>
              <a:buSzPts val="1400"/>
              <a:buNone/>
            </a:pPr>
            <a:r>
              <a:rPr lang="en-US"/>
              <a:t>Lors de l'installation d'une distribution Linux (ou de tout autre système d'exploitation) en mode UEFI, l'entrée de démarrage associée doit généralement être écrite dans la NVRAM.</a:t>
            </a:r>
            <a:endParaRPr/>
          </a:p>
        </p:txBody>
      </p:sp>
      <p:sp>
        <p:nvSpPr>
          <p:cNvPr id="221" name="Google Shape;22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b="1" i="0" u="none" strike="noStrike" cap="none" dirty="0">
                <a:solidFill>
                  <a:srgbClr val="FF0000"/>
                </a:solidFill>
                <a:latin typeface="Palatino"/>
                <a:ea typeface="Palatino"/>
                <a:cs typeface="Palatino"/>
                <a:sym typeface="Palatino"/>
              </a:rPr>
              <a:t>Propriétaire: </a:t>
            </a:r>
          </a:p>
          <a:p>
            <a:pPr marL="0" lvl="0" indent="0" algn="l" rtl="0">
              <a:lnSpc>
                <a:spcPct val="100000"/>
              </a:lnSpc>
              <a:spcBef>
                <a:spcPts val="0"/>
              </a:spcBef>
              <a:spcAft>
                <a:spcPts val="0"/>
              </a:spcAft>
              <a:buSzPts val="1400"/>
              <a:buNone/>
            </a:pPr>
            <a:endParaRPr lang="en-US" sz="1400" b="1" i="0" u="none" strike="noStrike" cap="none" dirty="0">
              <a:solidFill>
                <a:srgbClr val="FF0000"/>
              </a:solidFill>
              <a:latin typeface="Palatino"/>
              <a:ea typeface="Palatino"/>
              <a:cs typeface="Palatino"/>
              <a:sym typeface="Palatino"/>
            </a:endParaRPr>
          </a:p>
          <a:p>
            <a:pPr marL="0" lvl="0" indent="0" algn="l" rtl="0">
              <a:lnSpc>
                <a:spcPct val="100000"/>
              </a:lnSpc>
              <a:spcBef>
                <a:spcPts val="0"/>
              </a:spcBef>
              <a:spcAft>
                <a:spcPts val="0"/>
              </a:spcAft>
              <a:buSzPts val="1400"/>
              <a:buNone/>
            </a:pPr>
            <a:r>
              <a:rPr lang="en-US" sz="1400" b="0" i="0" u="none" strike="noStrike" cap="none" dirty="0">
                <a:solidFill>
                  <a:srgbClr val="FF0000"/>
                </a:solidFill>
                <a:latin typeface="Palatino"/>
                <a:ea typeface="Palatino"/>
                <a:cs typeface="Palatino"/>
                <a:sym typeface="Palatino"/>
              </a:rPr>
              <a:t>https://</a:t>
            </a:r>
            <a:r>
              <a:rPr lang="en-US" sz="1400" b="0" i="0" u="none" strike="noStrike" cap="none" dirty="0" err="1">
                <a:solidFill>
                  <a:srgbClr val="FF0000"/>
                </a:solidFill>
                <a:latin typeface="Palatino"/>
                <a:ea typeface="Palatino"/>
                <a:cs typeface="Palatino"/>
                <a:sym typeface="Palatino"/>
              </a:rPr>
              <a:t>wikileaks.org</a:t>
            </a:r>
            <a:r>
              <a:rPr lang="en-US" sz="1400" b="0" i="0" u="none" strike="noStrike" cap="none" dirty="0">
                <a:solidFill>
                  <a:srgbClr val="FF0000"/>
                </a:solidFill>
                <a:latin typeface="Palatino"/>
                <a:ea typeface="Palatino"/>
                <a:cs typeface="Palatino"/>
                <a:sym typeface="Palatino"/>
              </a:rPr>
              <a:t>/ciav7p1/</a:t>
            </a:r>
            <a:r>
              <a:rPr lang="en-US" sz="1400" b="0" i="0" u="none" strike="noStrike" cap="none" dirty="0" err="1">
                <a:solidFill>
                  <a:srgbClr val="FF0000"/>
                </a:solidFill>
                <a:latin typeface="Palatino"/>
                <a:ea typeface="Palatino"/>
                <a:cs typeface="Palatino"/>
                <a:sym typeface="Palatino"/>
              </a:rPr>
              <a:t>cms</a:t>
            </a:r>
            <a:r>
              <a:rPr lang="en-US" sz="1400" b="0" i="0" u="none" strike="noStrike" cap="none" dirty="0">
                <a:solidFill>
                  <a:srgbClr val="FF0000"/>
                </a:solidFill>
                <a:latin typeface="Palatino"/>
                <a:ea typeface="Palatino"/>
                <a:cs typeface="Palatino"/>
                <a:sym typeface="Palatino"/>
              </a:rPr>
              <a:t>/page_26968084.html</a:t>
            </a:r>
          </a:p>
          <a:p>
            <a:pPr marL="0" lvl="0" indent="0" algn="l" rtl="0">
              <a:lnSpc>
                <a:spcPct val="100000"/>
              </a:lnSpc>
              <a:spcBef>
                <a:spcPts val="0"/>
              </a:spcBef>
              <a:spcAft>
                <a:spcPts val="0"/>
              </a:spcAft>
              <a:buSzPts val="1400"/>
              <a:buNone/>
            </a:pPr>
            <a:r>
              <a:rPr lang="en-US" sz="1400" b="0" dirty="0">
                <a:solidFill>
                  <a:srgbClr val="FF0000"/>
                </a:solidFill>
              </a:rPr>
              <a:t>https://</a:t>
            </a:r>
            <a:r>
              <a:rPr lang="en-US" sz="1400" b="0" dirty="0" err="1">
                <a:solidFill>
                  <a:srgbClr val="FF0000"/>
                </a:solidFill>
              </a:rPr>
              <a:t>fdik.org</a:t>
            </a:r>
            <a:r>
              <a:rPr lang="en-US" sz="1400" b="0" dirty="0">
                <a:solidFill>
                  <a:srgbClr val="FF0000"/>
                </a:solidFill>
              </a:rPr>
              <a:t>/</a:t>
            </a:r>
            <a:r>
              <a:rPr lang="en-US" sz="1400" b="0" dirty="0" err="1">
                <a:solidFill>
                  <a:srgbClr val="FF0000"/>
                </a:solidFill>
              </a:rPr>
              <a:t>wikileaks</a:t>
            </a:r>
            <a:r>
              <a:rPr lang="en-US" sz="1400" b="0" dirty="0">
                <a:solidFill>
                  <a:srgbClr val="FF0000"/>
                </a:solidFill>
              </a:rPr>
              <a:t>/year0/vault7/</a:t>
            </a:r>
            <a:r>
              <a:rPr lang="en-US" sz="1400" b="0" dirty="0" err="1">
                <a:solidFill>
                  <a:srgbClr val="FF0000"/>
                </a:solidFill>
              </a:rPr>
              <a:t>cms</a:t>
            </a:r>
            <a:r>
              <a:rPr lang="en-US" sz="1400" b="0" dirty="0">
                <a:solidFill>
                  <a:srgbClr val="FF0000"/>
                </a:solidFill>
              </a:rPr>
              <a:t>/page_26968084.html</a:t>
            </a:r>
            <a:endParaRPr sz="1400" b="0" dirty="0">
              <a:solidFill>
                <a:srgbClr val="FF0000"/>
              </a:solidFill>
            </a:endParaRPr>
          </a:p>
        </p:txBody>
      </p:sp>
      <p:sp>
        <p:nvSpPr>
          <p:cNvPr id="235" name="Google Shape;235;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err="1"/>
              <a:t>L’adresse</a:t>
            </a:r>
            <a:r>
              <a:rPr lang="en-US" dirty="0"/>
              <a:t> LBA d’un </a:t>
            </a:r>
            <a:r>
              <a:rPr lang="en-US" dirty="0" err="1"/>
              <a:t>secteur</a:t>
            </a:r>
            <a:r>
              <a:rPr lang="en-US" dirty="0"/>
              <a:t> de </a:t>
            </a:r>
            <a:r>
              <a:rPr lang="en-US" dirty="0" err="1"/>
              <a:t>données</a:t>
            </a:r>
            <a:r>
              <a:rPr lang="en-US" dirty="0"/>
              <a:t> </a:t>
            </a:r>
            <a:r>
              <a:rPr lang="en-US" dirty="0" err="1"/>
              <a:t>est</a:t>
            </a:r>
            <a:r>
              <a:rPr lang="en-US" dirty="0"/>
              <a:t> </a:t>
            </a:r>
            <a:r>
              <a:rPr lang="en-US" dirty="0" err="1"/>
              <a:t>simplement</a:t>
            </a:r>
            <a:r>
              <a:rPr lang="en-US" dirty="0"/>
              <a:t> un </a:t>
            </a:r>
            <a:r>
              <a:rPr lang="en-US" dirty="0" err="1"/>
              <a:t>numéro</a:t>
            </a:r>
            <a:r>
              <a:rPr lang="en-US" dirty="0"/>
              <a:t> unique pris dans </a:t>
            </a:r>
            <a:r>
              <a:rPr lang="en-US" dirty="0" err="1"/>
              <a:t>l’intervalle</a:t>
            </a:r>
            <a:r>
              <a:rPr lang="en-US" dirty="0"/>
              <a:t> [0 ... N[ </a:t>
            </a:r>
            <a:r>
              <a:rPr lang="en-US" dirty="0" err="1"/>
              <a:t>où</a:t>
            </a:r>
            <a:r>
              <a:rPr lang="en-US" dirty="0"/>
              <a:t> N </a:t>
            </a:r>
            <a:r>
              <a:rPr lang="en-US" dirty="0" err="1"/>
              <a:t>est</a:t>
            </a:r>
            <a:r>
              <a:rPr lang="en-US" dirty="0"/>
              <a:t> le </a:t>
            </a:r>
            <a:r>
              <a:rPr lang="en-US" dirty="0" err="1"/>
              <a:t>nombre</a:t>
            </a:r>
            <a:r>
              <a:rPr lang="en-US" dirty="0"/>
              <a:t> total de </a:t>
            </a:r>
            <a:r>
              <a:rPr lang="en-US" dirty="0" err="1"/>
              <a:t>secteurs</a:t>
            </a:r>
            <a:r>
              <a:rPr lang="en-US" dirty="0"/>
              <a:t> du support. Comme 0 </a:t>
            </a:r>
            <a:r>
              <a:rPr lang="en-US" dirty="0" err="1"/>
              <a:t>est</a:t>
            </a:r>
            <a:r>
              <a:rPr lang="en-US" dirty="0"/>
              <a:t> le </a:t>
            </a:r>
            <a:r>
              <a:rPr lang="en-US" dirty="0" err="1"/>
              <a:t>numéro</a:t>
            </a:r>
            <a:r>
              <a:rPr lang="en-US" dirty="0"/>
              <a:t> du tout premier </a:t>
            </a:r>
            <a:r>
              <a:rPr lang="en-US" u="sng" dirty="0" err="1">
                <a:solidFill>
                  <a:schemeClr val="hlink"/>
                </a:solidFill>
                <a:hlinkClick r:id="rId3"/>
              </a:rPr>
              <a:t>secteur</a:t>
            </a:r>
            <a:r>
              <a:rPr lang="en-US" u="sng" dirty="0">
                <a:solidFill>
                  <a:schemeClr val="hlink"/>
                </a:solidFill>
                <a:hlinkClick r:id="rId3"/>
              </a:rPr>
              <a:t> de </a:t>
            </a:r>
            <a:r>
              <a:rPr lang="en-US" u="sng" dirty="0" err="1">
                <a:solidFill>
                  <a:schemeClr val="hlink"/>
                </a:solidFill>
                <a:hlinkClick r:id="rId3"/>
              </a:rPr>
              <a:t>données</a:t>
            </a:r>
            <a:r>
              <a:rPr lang="en-US" dirty="0"/>
              <a:t> </a:t>
            </a:r>
            <a:r>
              <a:rPr lang="en-US" dirty="0" err="1"/>
              <a:t>c’est</a:t>
            </a:r>
            <a:r>
              <a:rPr lang="en-US" dirty="0"/>
              <a:t> N - 1 le </a:t>
            </a:r>
            <a:r>
              <a:rPr lang="en-US" dirty="0" err="1"/>
              <a:t>numéro</a:t>
            </a:r>
            <a:r>
              <a:rPr lang="en-US" dirty="0"/>
              <a:t> du dernier (et non pas N). »</a:t>
            </a:r>
            <a:endParaRPr dirty="0"/>
          </a:p>
        </p:txBody>
      </p:sp>
      <p:sp>
        <p:nvSpPr>
          <p:cNvPr id="265" name="Google Shape;265;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MOK (Machine Owner Key) </a:t>
            </a:r>
            <a:r>
              <a:rPr lang="en-US" dirty="0" err="1"/>
              <a:t>consiste</a:t>
            </a:r>
            <a:r>
              <a:rPr lang="en-US" dirty="0"/>
              <a:t> </a:t>
            </a:r>
            <a:r>
              <a:rPr lang="en-US" dirty="0" err="1"/>
              <a:t>à</a:t>
            </a:r>
            <a:r>
              <a:rPr lang="en-US" dirty="0"/>
              <a:t> </a:t>
            </a:r>
            <a:r>
              <a:rPr lang="en-US" dirty="0" err="1"/>
              <a:t>sécuriser</a:t>
            </a:r>
            <a:r>
              <a:rPr lang="en-US" dirty="0"/>
              <a:t> le </a:t>
            </a:r>
            <a:r>
              <a:rPr lang="en-US" dirty="0" err="1"/>
              <a:t>processus</a:t>
            </a:r>
            <a:r>
              <a:rPr lang="en-US" dirty="0"/>
              <a:t> de </a:t>
            </a:r>
            <a:r>
              <a:rPr lang="en-US" dirty="0" err="1"/>
              <a:t>démarrage</a:t>
            </a:r>
            <a:r>
              <a:rPr lang="en-US" dirty="0"/>
              <a:t> </a:t>
            </a:r>
            <a:r>
              <a:rPr lang="en-US" dirty="0" err="1"/>
              <a:t>en</a:t>
            </a:r>
            <a:r>
              <a:rPr lang="en-US" dirty="0"/>
              <a:t> </a:t>
            </a:r>
            <a:r>
              <a:rPr lang="en-US" dirty="0" err="1"/>
              <a:t>autorisant</a:t>
            </a:r>
            <a:r>
              <a:rPr lang="en-US" dirty="0"/>
              <a:t> </a:t>
            </a:r>
            <a:r>
              <a:rPr lang="en-US" dirty="0" err="1"/>
              <a:t>uniquement</a:t>
            </a:r>
            <a:r>
              <a:rPr lang="en-US" dirty="0"/>
              <a:t> </a:t>
            </a:r>
            <a:r>
              <a:rPr lang="en-US" dirty="0" err="1"/>
              <a:t>l'exécution</a:t>
            </a:r>
            <a:r>
              <a:rPr lang="en-US" dirty="0"/>
              <a:t> des </a:t>
            </a:r>
            <a:r>
              <a:rPr lang="en-US" dirty="0" err="1"/>
              <a:t>composants</a:t>
            </a:r>
            <a:r>
              <a:rPr lang="en-US" dirty="0"/>
              <a:t> et </a:t>
            </a:r>
            <a:r>
              <a:rPr lang="en-US" dirty="0" err="1"/>
              <a:t>pilotes</a:t>
            </a:r>
            <a:r>
              <a:rPr lang="en-US" dirty="0"/>
              <a:t> du </a:t>
            </a:r>
            <a:r>
              <a:rPr lang="en-US" dirty="0" err="1"/>
              <a:t>système</a:t>
            </a:r>
            <a:r>
              <a:rPr lang="en-US" dirty="0"/>
              <a:t> </a:t>
            </a:r>
            <a:r>
              <a:rPr lang="en-US" dirty="0" err="1"/>
              <a:t>d'exploitation</a:t>
            </a:r>
            <a:r>
              <a:rPr lang="en-US" dirty="0"/>
              <a:t> </a:t>
            </a:r>
            <a:r>
              <a:rPr lang="en-US" dirty="0" err="1"/>
              <a:t>approuvés</a:t>
            </a:r>
            <a:r>
              <a:rPr lang="en-US" dirty="0"/>
              <a:t>.</a:t>
            </a:r>
            <a:endParaRPr dirty="0"/>
          </a:p>
        </p:txBody>
      </p:sp>
      <p:sp>
        <p:nvSpPr>
          <p:cNvPr id="287" name="Google Shape;28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u="none" strike="noStrike">
                <a:solidFill>
                  <a:schemeClr val="dk1"/>
                </a:solidFill>
                <a:latin typeface="Calibri"/>
                <a:ea typeface="Calibri"/>
                <a:cs typeface="Calibri"/>
                <a:sym typeface="Calibri"/>
              </a:rPr>
              <a:t>L’UEFI+GPT fonctionne différemment : l’UEFI charge </a:t>
            </a:r>
            <a:r>
              <a:rPr lang="en-US" sz="1200" b="1" i="0" u="none" strike="noStrike">
                <a:solidFill>
                  <a:schemeClr val="dk1"/>
                </a:solidFill>
                <a:latin typeface="Calibri"/>
                <a:ea typeface="Calibri"/>
                <a:cs typeface="Calibri"/>
                <a:sym typeface="Calibri"/>
              </a:rPr>
              <a:t>directement</a:t>
            </a:r>
            <a:r>
              <a:rPr lang="en-US" sz="1200" b="0" i="0" u="none" strike="noStrike">
                <a:solidFill>
                  <a:schemeClr val="dk1"/>
                </a:solidFill>
                <a:latin typeface="Calibri"/>
                <a:ea typeface="Calibri"/>
                <a:cs typeface="Calibri"/>
                <a:sym typeface="Calibri"/>
              </a:rPr>
              <a:t> le chargeur d’amorçage (bootloader) du système d’exploitation, enregistré </a:t>
            </a:r>
            <a:r>
              <a:rPr lang="en-US" sz="1200" b="1" i="0" u="none" strike="noStrike">
                <a:solidFill>
                  <a:schemeClr val="dk1"/>
                </a:solidFill>
                <a:latin typeface="Calibri"/>
                <a:ea typeface="Calibri"/>
                <a:cs typeface="Calibri"/>
                <a:sym typeface="Calibri"/>
              </a:rPr>
              <a:t>sous la forme d’un fichier .efi</a:t>
            </a:r>
            <a:r>
              <a:rPr lang="en-US" sz="1200" b="0" i="0" u="none" strike="noStrike">
                <a:solidFill>
                  <a:schemeClr val="dk1"/>
                </a:solidFill>
                <a:latin typeface="Calibri"/>
                <a:ea typeface="Calibri"/>
                <a:cs typeface="Calibri"/>
                <a:sym typeface="Calibri"/>
              </a:rPr>
              <a:t> sur la partition EFI du disque GPT.</a:t>
            </a:r>
            <a:endParaRPr/>
          </a:p>
        </p:txBody>
      </p:sp>
      <p:sp>
        <p:nvSpPr>
          <p:cNvPr id="296" name="Google Shape;29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 </a:t>
            </a:r>
            <a:endParaRPr/>
          </a:p>
        </p:txBody>
      </p:sp>
      <p:sp>
        <p:nvSpPr>
          <p:cNvPr id="304" name="Google Shape;30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 </a:t>
            </a:r>
            <a:r>
              <a:rPr lang="en-US" b="1" dirty="0"/>
              <a:t>shim:</a:t>
            </a:r>
          </a:p>
          <a:p>
            <a:pPr marL="0" marR="0" lvl="0" indent="0" algn="l" rtl="0">
              <a:lnSpc>
                <a:spcPct val="100000"/>
              </a:lnSpc>
              <a:spcBef>
                <a:spcPts val="0"/>
              </a:spcBef>
              <a:spcAft>
                <a:spcPts val="0"/>
              </a:spcAft>
              <a:buClr>
                <a:schemeClr val="dk1"/>
              </a:buClr>
              <a:buSzPts val="1200"/>
              <a:buFont typeface="Calibri"/>
              <a:buNone/>
            </a:pPr>
            <a:r>
              <a:rPr lang="en-US" dirty="0"/>
              <a:t>https://</a:t>
            </a:r>
            <a:r>
              <a:rPr lang="en-US" dirty="0" err="1"/>
              <a:t>papy-tux.legtux.org</a:t>
            </a:r>
            <a:r>
              <a:rPr lang="en-US" dirty="0"/>
              <a:t>/doc1316/</a:t>
            </a:r>
            <a:r>
              <a:rPr lang="en-US" dirty="0" err="1"/>
              <a:t>index.html</a:t>
            </a:r>
            <a:endParaRPr lang="en-US" dirty="0"/>
          </a:p>
          <a:p>
            <a:pPr marL="0" marR="0" lvl="0" indent="0" algn="l" rtl="0">
              <a:lnSpc>
                <a:spcPct val="100000"/>
              </a:lnSpc>
              <a:spcBef>
                <a:spcPts val="0"/>
              </a:spcBef>
              <a:spcAft>
                <a:spcPts val="0"/>
              </a:spcAft>
              <a:buClr>
                <a:schemeClr val="dk1"/>
              </a:buClr>
              <a:buSzPts val="1200"/>
              <a:buFont typeface="Calibri"/>
              <a:buNone/>
            </a:pPr>
            <a:r>
              <a:rPr lang="en-US" dirty="0"/>
              <a:t>https://</a:t>
            </a:r>
            <a:r>
              <a:rPr lang="en-US" dirty="0" err="1"/>
              <a:t>papy-tux.legtux.org</a:t>
            </a:r>
            <a:r>
              <a:rPr lang="en-US" dirty="0"/>
              <a:t>/doc1195/</a:t>
            </a:r>
            <a:r>
              <a:rPr lang="en-US" dirty="0" err="1"/>
              <a:t>index.html</a:t>
            </a:r>
            <a:endParaRPr lang="en-US" dirty="0"/>
          </a:p>
          <a:p>
            <a:pPr marL="0" marR="0" lvl="0" indent="0" algn="l" rtl="0">
              <a:lnSpc>
                <a:spcPct val="100000"/>
              </a:lnSpc>
              <a:spcBef>
                <a:spcPts val="0"/>
              </a:spcBef>
              <a:spcAft>
                <a:spcPts val="0"/>
              </a:spcAft>
              <a:buClr>
                <a:schemeClr val="dk1"/>
              </a:buClr>
              <a:buSzPts val="1200"/>
              <a:buFont typeface="Calibri"/>
              <a:buNone/>
            </a:pPr>
            <a:r>
              <a:rPr lang="fr-CA" dirty="0" err="1"/>
              <a:t>Shim</a:t>
            </a:r>
            <a:r>
              <a:rPr lang="fr-CA" dirty="0"/>
              <a:t>: </a:t>
            </a:r>
            <a:r>
              <a:rPr lang="fr-CA" dirty="0" err="1"/>
              <a:t>Shim</a:t>
            </a:r>
            <a:r>
              <a:rPr lang="fr-CA" dirty="0"/>
              <a:t> est le </a:t>
            </a:r>
            <a:r>
              <a:rPr lang="fr-CA" dirty="0" err="1"/>
              <a:t>préchargeur</a:t>
            </a:r>
            <a:r>
              <a:rPr lang="fr-CA" dirty="0"/>
              <a:t> de démarrage qui fonctionne sur les systèmes UEFI, censé être un bout de code signé par Microsoft, qui intègre notre propre certificat (qui signe nos binaires grub), afin qu'il puisse charger le "vrai" chargeur de démarrage : GRUB.</a:t>
            </a:r>
            <a:endParaRPr dirty="0"/>
          </a:p>
        </p:txBody>
      </p:sp>
      <p:sp>
        <p:nvSpPr>
          <p:cNvPr id="311" name="Google Shape;31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46079" lvl="0" indent="-514350" algn="just" rtl="0">
              <a:lnSpc>
                <a:spcPct val="150000"/>
              </a:lnSpc>
              <a:spcBef>
                <a:spcPts val="0"/>
              </a:spcBef>
              <a:spcAft>
                <a:spcPts val="0"/>
              </a:spcAft>
              <a:buClr>
                <a:schemeClr val="dk1"/>
              </a:buClr>
              <a:buSzPts val="2773"/>
              <a:buFont typeface="+mj-lt"/>
              <a:buAutoNum type="arabicPeriod" startAt="5"/>
            </a:pPr>
            <a:r>
              <a:rPr lang="en-US" sz="1200" dirty="0">
                <a:solidFill>
                  <a:schemeClr val="dk1"/>
                </a:solidFill>
              </a:rPr>
              <a:t>Le </a:t>
            </a:r>
            <a:r>
              <a:rPr lang="en-US" sz="1200" dirty="0" err="1">
                <a:solidFill>
                  <a:schemeClr val="dk1"/>
                </a:solidFill>
              </a:rPr>
              <a:t>chargeur</a:t>
            </a:r>
            <a:r>
              <a:rPr lang="en-US" sz="1200" dirty="0">
                <a:solidFill>
                  <a:schemeClr val="dk1"/>
                </a:solidFill>
              </a:rPr>
              <a:t> de </a:t>
            </a:r>
            <a:r>
              <a:rPr lang="en-US" sz="1200" dirty="0" err="1">
                <a:solidFill>
                  <a:schemeClr val="dk1"/>
                </a:solidFill>
              </a:rPr>
              <a:t>démarrage</a:t>
            </a:r>
            <a:r>
              <a:rPr lang="en-US" sz="1200" dirty="0">
                <a:solidFill>
                  <a:schemeClr val="dk1"/>
                </a:solidFill>
              </a:rPr>
              <a:t> charge le </a:t>
            </a:r>
            <a:r>
              <a:rPr lang="en-US" sz="1200" b="1" dirty="0" err="1">
                <a:solidFill>
                  <a:schemeClr val="dk1"/>
                </a:solidFill>
              </a:rPr>
              <a:t>vmlinuz</a:t>
            </a:r>
            <a:r>
              <a:rPr lang="en-US" sz="1200" dirty="0">
                <a:solidFill>
                  <a:schemeClr val="dk1"/>
                </a:solidFill>
              </a:rPr>
              <a:t>, </a:t>
            </a:r>
            <a:r>
              <a:rPr lang="en-US" sz="1200" dirty="0" err="1">
                <a:solidFill>
                  <a:schemeClr val="dk1"/>
                </a:solidFill>
              </a:rPr>
              <a:t>fichier</a:t>
            </a:r>
            <a:r>
              <a:rPr lang="en-US" sz="1200" dirty="0">
                <a:solidFill>
                  <a:schemeClr val="dk1"/>
                </a:solidFill>
              </a:rPr>
              <a:t> image du noyau, </a:t>
            </a:r>
            <a:r>
              <a:rPr lang="en-US" sz="1200" dirty="0" err="1">
                <a:solidFill>
                  <a:schemeClr val="dk1"/>
                </a:solidFill>
              </a:rPr>
              <a:t>en</a:t>
            </a:r>
            <a:r>
              <a:rPr lang="en-US" sz="1200" dirty="0">
                <a:solidFill>
                  <a:schemeClr val="dk1"/>
                </a:solidFill>
              </a:rPr>
              <a:t> </a:t>
            </a:r>
            <a:r>
              <a:rPr lang="en-US" sz="1200" dirty="0" err="1">
                <a:solidFill>
                  <a:schemeClr val="dk1"/>
                </a:solidFill>
              </a:rPr>
              <a:t>mémoire</a:t>
            </a:r>
            <a:r>
              <a:rPr lang="en-US" sz="1200" dirty="0">
                <a:solidFill>
                  <a:schemeClr val="dk1"/>
                </a:solidFill>
              </a:rPr>
              <a:t> et extrait le </a:t>
            </a:r>
            <a:r>
              <a:rPr lang="en-US" sz="1200" dirty="0" err="1">
                <a:solidFill>
                  <a:schemeClr val="dk1"/>
                </a:solidFill>
              </a:rPr>
              <a:t>contenu</a:t>
            </a:r>
            <a:r>
              <a:rPr lang="en-US" sz="1200" dirty="0">
                <a:solidFill>
                  <a:schemeClr val="dk1"/>
                </a:solidFill>
              </a:rPr>
              <a:t> du </a:t>
            </a:r>
            <a:r>
              <a:rPr lang="en-US" sz="1200" dirty="0" err="1">
                <a:solidFill>
                  <a:schemeClr val="dk1"/>
                </a:solidFill>
              </a:rPr>
              <a:t>fichier</a:t>
            </a:r>
            <a:r>
              <a:rPr lang="en-US" sz="1200" dirty="0">
                <a:solidFill>
                  <a:schemeClr val="dk1"/>
                </a:solidFill>
              </a:rPr>
              <a:t> image</a:t>
            </a:r>
            <a:r>
              <a:rPr lang="en-US" sz="1200" b="1" dirty="0">
                <a:solidFill>
                  <a:schemeClr val="dk1"/>
                </a:solidFill>
              </a:rPr>
              <a:t> </a:t>
            </a:r>
            <a:r>
              <a:rPr lang="en-US" sz="1200" b="1" dirty="0" err="1">
                <a:solidFill>
                  <a:schemeClr val="dk1"/>
                </a:solidFill>
              </a:rPr>
              <a:t>initramfs</a:t>
            </a:r>
            <a:r>
              <a:rPr lang="en-US" sz="1200" b="1" dirty="0">
                <a:solidFill>
                  <a:schemeClr val="dk1"/>
                </a:solidFill>
              </a:rPr>
              <a:t> </a:t>
            </a:r>
            <a:r>
              <a:rPr lang="en-US" sz="1200" dirty="0">
                <a:solidFill>
                  <a:schemeClr val="dk1"/>
                </a:solidFill>
              </a:rPr>
              <a:t>dans un </a:t>
            </a:r>
            <a:r>
              <a:rPr lang="en-US" sz="1200" dirty="0" err="1">
                <a:solidFill>
                  <a:schemeClr val="dk1"/>
                </a:solidFill>
              </a:rPr>
              <a:t>système</a:t>
            </a:r>
            <a:r>
              <a:rPr lang="en-US" sz="1200" dirty="0">
                <a:solidFill>
                  <a:schemeClr val="dk1"/>
                </a:solidFill>
              </a:rPr>
              <a:t> de </a:t>
            </a:r>
            <a:r>
              <a:rPr lang="en-US" sz="1200" dirty="0" err="1">
                <a:solidFill>
                  <a:schemeClr val="dk1"/>
                </a:solidFill>
              </a:rPr>
              <a:t>fichiers</a:t>
            </a:r>
            <a:r>
              <a:rPr lang="en-US" sz="1200" dirty="0">
                <a:solidFill>
                  <a:schemeClr val="dk1"/>
                </a:solidFill>
              </a:rPr>
              <a:t> </a:t>
            </a:r>
            <a:r>
              <a:rPr lang="en-US" sz="1200" dirty="0" err="1">
                <a:solidFill>
                  <a:schemeClr val="dk1"/>
                </a:solidFill>
              </a:rPr>
              <a:t>temporaire</a:t>
            </a:r>
            <a:r>
              <a:rPr lang="en-US" sz="1200" dirty="0">
                <a:solidFill>
                  <a:schemeClr val="dk1"/>
                </a:solidFill>
              </a:rPr>
              <a:t> </a:t>
            </a:r>
            <a:r>
              <a:rPr lang="en-US" sz="1200" b="1" dirty="0">
                <a:solidFill>
                  <a:schemeClr val="dk1"/>
                </a:solidFill>
              </a:rPr>
              <a:t>( </a:t>
            </a:r>
            <a:r>
              <a:rPr lang="en-US" sz="1200" b="1" dirty="0" err="1">
                <a:solidFill>
                  <a:schemeClr val="dk1"/>
                </a:solidFill>
              </a:rPr>
              <a:t>tmpfs</a:t>
            </a:r>
            <a:r>
              <a:rPr lang="en-US" sz="1200" b="1" dirty="0">
                <a:solidFill>
                  <a:schemeClr val="dk1"/>
                </a:solidFill>
              </a:rPr>
              <a:t>).</a:t>
            </a:r>
          </a:p>
          <a:p>
            <a:pPr marL="0" marR="0" lvl="0" indent="0" algn="l" rtl="0">
              <a:lnSpc>
                <a:spcPct val="100000"/>
              </a:lnSpc>
              <a:spcBef>
                <a:spcPts val="0"/>
              </a:spcBef>
              <a:spcAft>
                <a:spcPts val="0"/>
              </a:spcAft>
              <a:buClr>
                <a:schemeClr val="dk1"/>
              </a:buClr>
              <a:buSzPts val="1200"/>
              <a:buFont typeface="Calibri"/>
              <a:buNone/>
            </a:pPr>
            <a:endParaRPr lang="en-US" sz="1200" b="1" dirty="0">
              <a:solidFill>
                <a:schemeClr val="dk1"/>
              </a:solidFill>
            </a:endParaRPr>
          </a:p>
          <a:p>
            <a:pPr marL="0" marR="0" lvl="0" indent="0" algn="l" rtl="0">
              <a:lnSpc>
                <a:spcPct val="100000"/>
              </a:lnSpc>
              <a:spcBef>
                <a:spcPts val="0"/>
              </a:spcBef>
              <a:spcAft>
                <a:spcPts val="0"/>
              </a:spcAft>
              <a:buClr>
                <a:schemeClr val="dk1"/>
              </a:buClr>
              <a:buSzPts val="1200"/>
              <a:buFont typeface="Calibri"/>
              <a:buNone/>
            </a:pPr>
            <a:r>
              <a:rPr lang="en-US" sz="1200" b="1" dirty="0" err="1">
                <a:solidFill>
                  <a:schemeClr val="dk1"/>
                </a:solidFill>
              </a:rPr>
              <a:t>vmlinuz</a:t>
            </a:r>
            <a:r>
              <a:rPr lang="en-US" sz="1200" b="1" dirty="0">
                <a:solidFill>
                  <a:schemeClr val="dk1"/>
                </a:solidFill>
              </a:rPr>
              <a:t>:  </a:t>
            </a:r>
            <a:r>
              <a:rPr lang="en-US" b="0" i="0" u="none" strike="noStrike" dirty="0" err="1">
                <a:solidFill>
                  <a:srgbClr val="686868"/>
                </a:solidFill>
                <a:effectLst/>
                <a:latin typeface="-apple-system"/>
              </a:rPr>
              <a:t>est</a:t>
            </a:r>
            <a:r>
              <a:rPr lang="en-US" b="0" i="0" u="none" strike="noStrike" dirty="0">
                <a:solidFill>
                  <a:srgbClr val="686868"/>
                </a:solidFill>
                <a:effectLst/>
                <a:latin typeface="-apple-system"/>
              </a:rPr>
              <a:t> un </a:t>
            </a:r>
            <a:r>
              <a:rPr lang="en-US" sz="1200" b="0" i="0" u="none" strike="noStrike" cap="none" dirty="0">
                <a:solidFill>
                  <a:srgbClr val="686868"/>
                </a:solidFill>
                <a:effectLst/>
                <a:latin typeface="-apple-system"/>
                <a:cs typeface="Calibri"/>
                <a:sym typeface="Calibri"/>
                <a:hlinkClick r:id="rId3">
                  <a:extLst>
                    <a:ext uri="{A12FA001-AC4F-418D-AE19-62706E023703}">
                      <ahyp:hlinkClr xmlns:ahyp="http://schemas.microsoft.com/office/drawing/2018/hyperlinkcolor" val="tx"/>
                    </a:ext>
                  </a:extLst>
                </a:hlinkClick>
              </a:rPr>
              <a:t>noyau Linux</a:t>
            </a:r>
            <a:r>
              <a:rPr lang="en-US" sz="1200" b="0" i="0" u="none" strike="noStrike" cap="none" dirty="0">
                <a:solidFill>
                  <a:srgbClr val="686868"/>
                </a:solidFill>
                <a:effectLst/>
                <a:latin typeface="-apple-system"/>
                <a:cs typeface="Calibri"/>
                <a:sym typeface="Calibri"/>
              </a:rPr>
              <a:t> </a:t>
            </a:r>
            <a:r>
              <a:rPr lang="en-US" sz="1200" b="0" i="0" u="none" strike="noStrike" cap="none" dirty="0" err="1">
                <a:solidFill>
                  <a:srgbClr val="686868"/>
                </a:solidFill>
                <a:effectLst/>
                <a:latin typeface="-apple-system"/>
                <a:cs typeface="Calibri"/>
                <a:sym typeface="Calibri"/>
              </a:rPr>
              <a:t>compressé</a:t>
            </a:r>
            <a:r>
              <a:rPr lang="en-US" sz="1200" b="0" i="0" u="none" strike="noStrike" cap="none" dirty="0">
                <a:solidFill>
                  <a:srgbClr val="686868"/>
                </a:solidFill>
                <a:effectLst/>
                <a:latin typeface="-apple-system"/>
                <a:cs typeface="Calibri"/>
                <a:sym typeface="Calibri"/>
              </a:rPr>
              <a:t>, et il </a:t>
            </a:r>
            <a:r>
              <a:rPr lang="en-US" sz="1200" b="0" i="0" u="none" strike="noStrike" cap="none" dirty="0" err="1">
                <a:solidFill>
                  <a:srgbClr val="686868"/>
                </a:solidFill>
                <a:effectLst/>
                <a:latin typeface="-apple-system"/>
                <a:cs typeface="Calibri"/>
                <a:sym typeface="Calibri"/>
              </a:rPr>
              <a:t>est</a:t>
            </a:r>
            <a:r>
              <a:rPr lang="en-US" sz="1200" b="0" i="0" u="none" strike="noStrike" cap="none" dirty="0">
                <a:solidFill>
                  <a:srgbClr val="686868"/>
                </a:solidFill>
                <a:effectLst/>
                <a:latin typeface="-apple-system"/>
                <a:cs typeface="Calibri"/>
                <a:sym typeface="Calibri"/>
              </a:rPr>
              <a:t> bootable. Bootable </a:t>
            </a:r>
            <a:r>
              <a:rPr lang="en-US" sz="1200" b="0" i="0" u="none" strike="noStrike" cap="none" dirty="0" err="1">
                <a:solidFill>
                  <a:srgbClr val="686868"/>
                </a:solidFill>
                <a:effectLst/>
                <a:latin typeface="-apple-system"/>
                <a:cs typeface="Calibri"/>
                <a:sym typeface="Calibri"/>
              </a:rPr>
              <a:t>signifie</a:t>
            </a:r>
            <a:r>
              <a:rPr lang="en-US" sz="1200" b="0" i="0" u="none" strike="noStrike" cap="none" dirty="0">
                <a:solidFill>
                  <a:srgbClr val="686868"/>
                </a:solidFill>
                <a:effectLst/>
                <a:latin typeface="-apple-system"/>
                <a:cs typeface="Calibri"/>
                <a:sym typeface="Calibri"/>
              </a:rPr>
              <a:t> </a:t>
            </a:r>
            <a:r>
              <a:rPr lang="en-US" sz="1200" b="0" i="0" u="none" strike="noStrike" cap="none" dirty="0" err="1">
                <a:solidFill>
                  <a:srgbClr val="686868"/>
                </a:solidFill>
                <a:effectLst/>
                <a:latin typeface="-apple-system"/>
                <a:cs typeface="Calibri"/>
                <a:sym typeface="Calibri"/>
              </a:rPr>
              <a:t>qu’il</a:t>
            </a:r>
            <a:r>
              <a:rPr lang="en-US" sz="1200" b="0" i="0" u="none" strike="noStrike" cap="none" dirty="0">
                <a:solidFill>
                  <a:srgbClr val="686868"/>
                </a:solidFill>
                <a:effectLst/>
                <a:latin typeface="-apple-system"/>
                <a:cs typeface="Calibri"/>
                <a:sym typeface="Calibri"/>
              </a:rPr>
              <a:t> </a:t>
            </a:r>
            <a:r>
              <a:rPr lang="en-US" sz="1200" b="0" i="0" u="none" strike="noStrike" cap="none" dirty="0" err="1">
                <a:solidFill>
                  <a:srgbClr val="686868"/>
                </a:solidFill>
                <a:effectLst/>
                <a:latin typeface="-apple-system"/>
                <a:cs typeface="Calibri"/>
                <a:sym typeface="Calibri"/>
              </a:rPr>
              <a:t>est</a:t>
            </a:r>
            <a:r>
              <a:rPr lang="en-US" sz="1200" b="0" i="0" u="none" strike="noStrike" cap="none" dirty="0">
                <a:solidFill>
                  <a:srgbClr val="686868"/>
                </a:solidFill>
                <a:effectLst/>
                <a:latin typeface="-apple-system"/>
                <a:cs typeface="Calibri"/>
                <a:sym typeface="Calibri"/>
              </a:rPr>
              <a:t> capable de charger </a:t>
            </a:r>
            <a:r>
              <a:rPr lang="en-US" sz="1200" b="0" i="0" u="none" strike="noStrike" cap="none" dirty="0">
                <a:solidFill>
                  <a:srgbClr val="686868"/>
                </a:solidFill>
                <a:effectLst/>
                <a:latin typeface="-apple-system"/>
                <a:cs typeface="Calibri"/>
                <a:sym typeface="Calibri"/>
                <a:hlinkClick r:id="rId4">
                  <a:extLst>
                    <a:ext uri="{A12FA001-AC4F-418D-AE19-62706E023703}">
                      <ahyp:hlinkClr xmlns:ahyp="http://schemas.microsoft.com/office/drawing/2018/hyperlinkcolor" val="tx"/>
                    </a:ext>
                  </a:extLst>
                </a:hlinkClick>
              </a:rPr>
              <a:t>le système d’exploitation</a:t>
            </a:r>
            <a:r>
              <a:rPr lang="en-US" sz="1200" b="0" i="0" u="none" strike="noStrike" cap="none" dirty="0">
                <a:solidFill>
                  <a:srgbClr val="686868"/>
                </a:solidFill>
                <a:effectLst/>
                <a:latin typeface="-apple-system"/>
                <a:cs typeface="Calibri"/>
                <a:sym typeface="Calibri"/>
              </a:rPr>
              <a:t> </a:t>
            </a:r>
            <a:r>
              <a:rPr lang="en-US" sz="1200" b="0" i="0" u="none" strike="noStrike" cap="none" dirty="0" err="1">
                <a:solidFill>
                  <a:srgbClr val="686868"/>
                </a:solidFill>
                <a:effectLst/>
                <a:latin typeface="-apple-system"/>
                <a:cs typeface="Calibri"/>
                <a:sym typeface="Calibri"/>
              </a:rPr>
              <a:t>en</a:t>
            </a:r>
            <a:r>
              <a:rPr lang="en-US" sz="1200" b="0" i="0" u="none" strike="noStrike" cap="none" dirty="0">
                <a:solidFill>
                  <a:srgbClr val="686868"/>
                </a:solidFill>
                <a:effectLst/>
                <a:latin typeface="-apple-system"/>
                <a:cs typeface="Calibri"/>
                <a:sym typeface="Calibri"/>
              </a:rPr>
              <a:t> </a:t>
            </a:r>
            <a:r>
              <a:rPr lang="en-US" sz="1200" b="0" i="0" u="none" strike="noStrike" cap="none" dirty="0" err="1">
                <a:solidFill>
                  <a:srgbClr val="686868"/>
                </a:solidFill>
                <a:effectLst/>
                <a:latin typeface="-apple-system"/>
                <a:cs typeface="Calibri"/>
                <a:sym typeface="Calibri"/>
              </a:rPr>
              <a:t>mémoire</a:t>
            </a:r>
            <a:r>
              <a:rPr lang="en-US" sz="1200" b="0" i="0" u="none" strike="noStrike" cap="none" dirty="0">
                <a:solidFill>
                  <a:srgbClr val="686868"/>
                </a:solidFill>
                <a:effectLst/>
                <a:latin typeface="-apple-system"/>
                <a:cs typeface="Calibri"/>
                <a:sym typeface="Calibri"/>
              </a:rPr>
              <a:t> </a:t>
            </a:r>
            <a:r>
              <a:rPr lang="en-US" b="0" i="0" u="none" strike="noStrike" dirty="0" err="1">
                <a:solidFill>
                  <a:srgbClr val="686868"/>
                </a:solidFill>
                <a:effectLst/>
                <a:latin typeface="-apple-system"/>
              </a:rPr>
              <a:t>afin</a:t>
            </a:r>
            <a:r>
              <a:rPr lang="en-US" b="0" i="0" u="none" strike="noStrike" dirty="0">
                <a:solidFill>
                  <a:srgbClr val="686868"/>
                </a:solidFill>
                <a:effectLst/>
                <a:latin typeface="-apple-system"/>
              </a:rPr>
              <a:t> que </a:t>
            </a:r>
            <a:r>
              <a:rPr lang="en-US" b="0" i="0" u="none" strike="noStrike" dirty="0" err="1">
                <a:solidFill>
                  <a:srgbClr val="686868"/>
                </a:solidFill>
                <a:effectLst/>
                <a:latin typeface="-apple-system"/>
              </a:rPr>
              <a:t>l’ordinateur</a:t>
            </a:r>
            <a:r>
              <a:rPr lang="en-US" b="0" i="0" u="none" strike="noStrike" dirty="0">
                <a:solidFill>
                  <a:srgbClr val="686868"/>
                </a:solidFill>
                <a:effectLst/>
                <a:latin typeface="-apple-system"/>
              </a:rPr>
              <a:t> </a:t>
            </a:r>
            <a:r>
              <a:rPr lang="en-US" b="0" i="0" u="none" strike="noStrike" dirty="0" err="1">
                <a:solidFill>
                  <a:srgbClr val="686868"/>
                </a:solidFill>
                <a:effectLst/>
                <a:latin typeface="-apple-system"/>
              </a:rPr>
              <a:t>devienne</a:t>
            </a:r>
            <a:r>
              <a:rPr lang="en-US" b="0" i="0" u="none" strike="noStrike" dirty="0">
                <a:solidFill>
                  <a:srgbClr val="686868"/>
                </a:solidFill>
                <a:effectLst/>
                <a:latin typeface="-apple-system"/>
              </a:rPr>
              <a:t> </a:t>
            </a:r>
            <a:r>
              <a:rPr lang="en-US" b="0" i="0" u="none" strike="noStrike" dirty="0" err="1">
                <a:solidFill>
                  <a:srgbClr val="686868"/>
                </a:solidFill>
                <a:effectLst/>
                <a:latin typeface="-apple-system"/>
              </a:rPr>
              <a:t>utilisable</a:t>
            </a:r>
            <a:r>
              <a:rPr lang="en-US" b="0" i="0" u="none" strike="noStrike" dirty="0">
                <a:solidFill>
                  <a:srgbClr val="686868"/>
                </a:solidFill>
                <a:effectLst/>
                <a:latin typeface="-apple-system"/>
              </a:rPr>
              <a:t> et que les </a:t>
            </a:r>
            <a:r>
              <a:rPr lang="en-US" b="0" i="0" u="none" strike="noStrike" dirty="0" err="1">
                <a:solidFill>
                  <a:srgbClr val="686868"/>
                </a:solidFill>
                <a:effectLst/>
                <a:latin typeface="-apple-system"/>
              </a:rPr>
              <a:t>programmes</a:t>
            </a:r>
            <a:r>
              <a:rPr lang="en-US" b="0" i="0" u="none" strike="noStrike" dirty="0">
                <a:solidFill>
                  <a:srgbClr val="686868"/>
                </a:solidFill>
                <a:effectLst/>
                <a:latin typeface="-apple-system"/>
              </a:rPr>
              <a:t> et applications </a:t>
            </a:r>
            <a:r>
              <a:rPr lang="en-US" b="0" i="0" u="none" strike="noStrike" dirty="0" err="1">
                <a:solidFill>
                  <a:srgbClr val="686868"/>
                </a:solidFill>
                <a:effectLst/>
                <a:latin typeface="-apple-system"/>
              </a:rPr>
              <a:t>puissent</a:t>
            </a:r>
            <a:r>
              <a:rPr lang="en-US" b="0" i="0" u="none" strike="noStrike" dirty="0">
                <a:solidFill>
                  <a:srgbClr val="686868"/>
                </a:solidFill>
                <a:effectLst/>
                <a:latin typeface="-apple-system"/>
              </a:rPr>
              <a:t> </a:t>
            </a:r>
            <a:r>
              <a:rPr lang="en-US" b="0" i="0" u="none" strike="noStrike" dirty="0" err="1">
                <a:solidFill>
                  <a:srgbClr val="686868"/>
                </a:solidFill>
                <a:effectLst/>
                <a:latin typeface="-apple-system"/>
              </a:rPr>
              <a:t>être</a:t>
            </a:r>
            <a:r>
              <a:rPr lang="en-US" b="0" i="0" u="none" strike="noStrike" dirty="0">
                <a:solidFill>
                  <a:srgbClr val="686868"/>
                </a:solidFill>
                <a:effectLst/>
                <a:latin typeface="-apple-system"/>
              </a:rPr>
              <a:t> </a:t>
            </a:r>
            <a:r>
              <a:rPr lang="en-US" b="0" i="0" u="none" strike="noStrike" dirty="0" err="1">
                <a:solidFill>
                  <a:srgbClr val="686868"/>
                </a:solidFill>
                <a:effectLst/>
                <a:latin typeface="-apple-system"/>
              </a:rPr>
              <a:t>exécutés</a:t>
            </a:r>
            <a:r>
              <a:rPr lang="en-US" b="0" i="0" u="none" strike="noStrike" dirty="0">
                <a:solidFill>
                  <a:srgbClr val="686868"/>
                </a:solidFill>
                <a:effectLst/>
                <a:latin typeface="-apple-system"/>
              </a:rPr>
              <a:t>.</a:t>
            </a:r>
            <a:endParaRPr lang="en-US" sz="1200" b="1" dirty="0">
              <a:solidFill>
                <a:schemeClr val="dk1"/>
              </a:solidFill>
            </a:endParaRPr>
          </a:p>
          <a:p>
            <a:pPr marL="0" marR="0" lvl="0" indent="0" algn="l" rtl="0">
              <a:lnSpc>
                <a:spcPct val="100000"/>
              </a:lnSpc>
              <a:spcBef>
                <a:spcPts val="0"/>
              </a:spcBef>
              <a:spcAft>
                <a:spcPts val="0"/>
              </a:spcAft>
              <a:buClr>
                <a:schemeClr val="dk1"/>
              </a:buClr>
              <a:buSzPts val="1200"/>
              <a:buFont typeface="Calibri"/>
              <a:buNone/>
            </a:pPr>
            <a:endParaRPr lang="en-US" sz="1200" b="1" dirty="0">
              <a:solidFill>
                <a:schemeClr val="dk1"/>
              </a:solidFill>
            </a:endParaRPr>
          </a:p>
          <a:p>
            <a:pPr marL="0" marR="0" lvl="0" indent="0" algn="l" rtl="0">
              <a:lnSpc>
                <a:spcPct val="100000"/>
              </a:lnSpc>
              <a:spcBef>
                <a:spcPts val="0"/>
              </a:spcBef>
              <a:spcAft>
                <a:spcPts val="0"/>
              </a:spcAft>
              <a:buClr>
                <a:schemeClr val="dk1"/>
              </a:buClr>
              <a:buSzPts val="1200"/>
              <a:buFont typeface="Calibri"/>
              <a:buNone/>
            </a:pPr>
            <a:r>
              <a:rPr lang="en-US" sz="1200" b="1" dirty="0" err="1">
                <a:solidFill>
                  <a:schemeClr val="dk1"/>
                </a:solidFill>
              </a:rPr>
              <a:t>Initramfs</a:t>
            </a:r>
            <a:r>
              <a:rPr lang="en-US" sz="1200" b="1" dirty="0">
                <a:solidFill>
                  <a:schemeClr val="dk1"/>
                </a:solidFill>
              </a:rPr>
              <a:t>: </a:t>
            </a:r>
            <a:r>
              <a:rPr lang="en-US" b="0" i="0" u="none" strike="noStrike" dirty="0">
                <a:solidFill>
                  <a:srgbClr val="222222"/>
                </a:solidFill>
                <a:effectLst/>
                <a:latin typeface="verdana" panose="020B0604030504040204" pitchFamily="34" charset="0"/>
              </a:rPr>
              <a:t>La </a:t>
            </a:r>
            <a:r>
              <a:rPr lang="en-US" b="0" i="0" u="none" strike="noStrike" dirty="0" err="1">
                <a:solidFill>
                  <a:srgbClr val="222222"/>
                </a:solidFill>
                <a:effectLst/>
                <a:latin typeface="verdana" panose="020B0604030504040204" pitchFamily="34" charset="0"/>
              </a:rPr>
              <a:t>seule</a:t>
            </a:r>
            <a:r>
              <a:rPr lang="en-US" b="0" i="0" u="none" strike="noStrike" dirty="0">
                <a:solidFill>
                  <a:srgbClr val="222222"/>
                </a:solidFill>
                <a:effectLst/>
                <a:latin typeface="verdana" panose="020B0604030504040204" pitchFamily="34" charset="0"/>
              </a:rPr>
              <a:t> </a:t>
            </a:r>
            <a:r>
              <a:rPr lang="en-US" b="0" i="0" u="none" strike="noStrike" dirty="0" err="1">
                <a:solidFill>
                  <a:srgbClr val="222222"/>
                </a:solidFill>
                <a:effectLst/>
                <a:latin typeface="verdana" panose="020B0604030504040204" pitchFamily="34" charset="0"/>
              </a:rPr>
              <a:t>fonction</a:t>
            </a:r>
            <a:r>
              <a:rPr lang="en-US" b="0" i="0" u="none" strike="noStrike" dirty="0">
                <a:solidFill>
                  <a:srgbClr val="222222"/>
                </a:solidFill>
                <a:effectLst/>
                <a:latin typeface="verdana" panose="020B0604030504040204" pitchFamily="34" charset="0"/>
              </a:rPr>
              <a:t> d'un </a:t>
            </a:r>
            <a:r>
              <a:rPr lang="en-US" b="0" i="0" u="none" strike="noStrike" dirty="0" err="1">
                <a:solidFill>
                  <a:srgbClr val="222222"/>
                </a:solidFill>
                <a:effectLst/>
                <a:latin typeface="verdana" panose="020B0604030504040204" pitchFamily="34" charset="0"/>
              </a:rPr>
              <a:t>initramfs</a:t>
            </a:r>
            <a:r>
              <a:rPr lang="en-US" b="0" i="0" u="none" strike="noStrike" dirty="0">
                <a:solidFill>
                  <a:srgbClr val="222222"/>
                </a:solidFill>
                <a:effectLst/>
                <a:latin typeface="verdana" panose="020B0604030504040204" pitchFamily="34" charset="0"/>
              </a:rPr>
              <a:t> </a:t>
            </a:r>
            <a:r>
              <a:rPr lang="en-US" b="0" i="0" u="none" strike="noStrike" dirty="0" err="1">
                <a:solidFill>
                  <a:srgbClr val="222222"/>
                </a:solidFill>
                <a:effectLst/>
                <a:latin typeface="verdana" panose="020B0604030504040204" pitchFamily="34" charset="0"/>
              </a:rPr>
              <a:t>est</a:t>
            </a:r>
            <a:r>
              <a:rPr lang="en-US" b="0" i="0" u="none" strike="noStrike" dirty="0">
                <a:solidFill>
                  <a:srgbClr val="222222"/>
                </a:solidFill>
                <a:effectLst/>
                <a:latin typeface="verdana" panose="020B0604030504040204" pitchFamily="34" charset="0"/>
              </a:rPr>
              <a:t> de </a:t>
            </a:r>
            <a:r>
              <a:rPr lang="en-US" b="0" i="0" u="none" strike="noStrike" dirty="0" err="1">
                <a:solidFill>
                  <a:srgbClr val="222222"/>
                </a:solidFill>
                <a:effectLst/>
                <a:latin typeface="verdana" panose="020B0604030504040204" pitchFamily="34" charset="0"/>
              </a:rPr>
              <a:t>monter</a:t>
            </a:r>
            <a:r>
              <a:rPr lang="en-US" b="0" i="0" u="none" strike="noStrike" dirty="0">
                <a:solidFill>
                  <a:srgbClr val="222222"/>
                </a:solidFill>
                <a:effectLst/>
                <a:latin typeface="verdana" panose="020B0604030504040204" pitchFamily="34" charset="0"/>
              </a:rPr>
              <a:t> le </a:t>
            </a:r>
            <a:r>
              <a:rPr lang="en-US" b="0" i="0" u="none" strike="noStrike" dirty="0" err="1">
                <a:solidFill>
                  <a:srgbClr val="222222"/>
                </a:solidFill>
                <a:effectLst/>
                <a:latin typeface="verdana" panose="020B0604030504040204" pitchFamily="34" charset="0"/>
              </a:rPr>
              <a:t>système</a:t>
            </a:r>
            <a:r>
              <a:rPr lang="en-US" b="0" i="0" u="none" strike="noStrike" dirty="0">
                <a:solidFill>
                  <a:srgbClr val="222222"/>
                </a:solidFill>
                <a:effectLst/>
                <a:latin typeface="verdana" panose="020B0604030504040204" pitchFamily="34" charset="0"/>
              </a:rPr>
              <a:t> de </a:t>
            </a:r>
            <a:r>
              <a:rPr lang="en-US" b="0" i="0" u="none" strike="noStrike" dirty="0" err="1">
                <a:solidFill>
                  <a:srgbClr val="222222"/>
                </a:solidFill>
                <a:effectLst/>
                <a:latin typeface="verdana" panose="020B0604030504040204" pitchFamily="34" charset="0"/>
              </a:rPr>
              <a:t>fichier</a:t>
            </a:r>
            <a:r>
              <a:rPr lang="en-US" b="0" i="0" u="none" strike="noStrike" dirty="0">
                <a:solidFill>
                  <a:srgbClr val="222222"/>
                </a:solidFill>
                <a:effectLst/>
                <a:latin typeface="verdana" panose="020B0604030504040204" pitchFamily="34" charset="0"/>
              </a:rPr>
              <a:t> </a:t>
            </a:r>
            <a:r>
              <a:rPr lang="en-US" b="0" i="0" u="none" strike="noStrike" dirty="0" err="1">
                <a:solidFill>
                  <a:srgbClr val="222222"/>
                </a:solidFill>
                <a:effectLst/>
                <a:latin typeface="verdana" panose="020B0604030504040204" pitchFamily="34" charset="0"/>
              </a:rPr>
              <a:t>racine</a:t>
            </a:r>
            <a:r>
              <a:rPr lang="en-US" b="0" i="0" u="none" strike="noStrike" dirty="0">
                <a:solidFill>
                  <a:srgbClr val="222222"/>
                </a:solidFill>
                <a:effectLst/>
                <a:latin typeface="verdana" panose="020B0604030504040204" pitchFamily="34" charset="0"/>
              </a:rPr>
              <a:t>. </a:t>
            </a:r>
            <a:r>
              <a:rPr lang="en-US" b="0" i="0" u="none" strike="noStrike" dirty="0" err="1">
                <a:solidFill>
                  <a:srgbClr val="222222"/>
                </a:solidFill>
                <a:effectLst/>
                <a:latin typeface="verdana" panose="020B0604030504040204" pitchFamily="34" charset="0"/>
              </a:rPr>
              <a:t>L'initramfs</a:t>
            </a:r>
            <a:r>
              <a:rPr lang="en-US" b="0" i="0" u="none" strike="noStrike" dirty="0">
                <a:solidFill>
                  <a:srgbClr val="222222"/>
                </a:solidFill>
                <a:effectLst/>
                <a:latin typeface="verdana" panose="020B0604030504040204" pitchFamily="34" charset="0"/>
              </a:rPr>
              <a:t> </a:t>
            </a:r>
            <a:r>
              <a:rPr lang="en-US" b="0" i="0" u="none" strike="noStrike" dirty="0" err="1">
                <a:solidFill>
                  <a:srgbClr val="222222"/>
                </a:solidFill>
                <a:effectLst/>
                <a:latin typeface="verdana" panose="020B0604030504040204" pitchFamily="34" charset="0"/>
              </a:rPr>
              <a:t>est</a:t>
            </a:r>
            <a:r>
              <a:rPr lang="en-US" b="0" i="0" u="none" strike="noStrike" dirty="0">
                <a:solidFill>
                  <a:srgbClr val="222222"/>
                </a:solidFill>
                <a:effectLst/>
                <a:latin typeface="verdana" panose="020B0604030504040204" pitchFamily="34" charset="0"/>
              </a:rPr>
              <a:t> un ensemble </a:t>
            </a:r>
            <a:r>
              <a:rPr lang="en-US" b="0" i="0" u="none" strike="noStrike" dirty="0" err="1">
                <a:solidFill>
                  <a:srgbClr val="222222"/>
                </a:solidFill>
                <a:effectLst/>
                <a:latin typeface="verdana" panose="020B0604030504040204" pitchFamily="34" charset="0"/>
              </a:rPr>
              <a:t>complet</a:t>
            </a:r>
            <a:r>
              <a:rPr lang="en-US" b="0" i="0" u="none" strike="noStrike" dirty="0">
                <a:solidFill>
                  <a:srgbClr val="222222"/>
                </a:solidFill>
                <a:effectLst/>
                <a:latin typeface="verdana" panose="020B0604030504040204" pitchFamily="34" charset="0"/>
              </a:rPr>
              <a:t> de </a:t>
            </a:r>
            <a:r>
              <a:rPr lang="en-US" b="0" i="0" u="none" strike="noStrike" dirty="0" err="1">
                <a:solidFill>
                  <a:srgbClr val="222222"/>
                </a:solidFill>
                <a:effectLst/>
                <a:latin typeface="verdana" panose="020B0604030504040204" pitchFamily="34" charset="0"/>
              </a:rPr>
              <a:t>répertoires</a:t>
            </a:r>
            <a:r>
              <a:rPr lang="en-US" b="0" i="0" u="none" strike="noStrike" dirty="0">
                <a:solidFill>
                  <a:srgbClr val="222222"/>
                </a:solidFill>
                <a:effectLst/>
                <a:latin typeface="verdana" panose="020B0604030504040204" pitchFamily="34" charset="0"/>
              </a:rPr>
              <a:t> que </a:t>
            </a:r>
            <a:r>
              <a:rPr lang="en-US" b="0" i="0" u="none" strike="noStrike" dirty="0" err="1">
                <a:solidFill>
                  <a:srgbClr val="222222"/>
                </a:solidFill>
                <a:effectLst/>
                <a:latin typeface="verdana" panose="020B0604030504040204" pitchFamily="34" charset="0"/>
              </a:rPr>
              <a:t>vous</a:t>
            </a:r>
            <a:r>
              <a:rPr lang="en-US" b="0" i="0" u="none" strike="noStrike" dirty="0">
                <a:solidFill>
                  <a:srgbClr val="222222"/>
                </a:solidFill>
                <a:effectLst/>
                <a:latin typeface="verdana" panose="020B0604030504040204" pitchFamily="34" charset="0"/>
              </a:rPr>
              <a:t> </a:t>
            </a:r>
            <a:r>
              <a:rPr lang="en-US" b="0" i="0" u="none" strike="noStrike" dirty="0" err="1">
                <a:solidFill>
                  <a:srgbClr val="222222"/>
                </a:solidFill>
                <a:effectLst/>
                <a:latin typeface="verdana" panose="020B0604030504040204" pitchFamily="34" charset="0"/>
              </a:rPr>
              <a:t>pouvez</a:t>
            </a:r>
            <a:r>
              <a:rPr lang="en-US" b="0" i="0" u="none" strike="noStrike" dirty="0">
                <a:solidFill>
                  <a:srgbClr val="222222"/>
                </a:solidFill>
                <a:effectLst/>
                <a:latin typeface="verdana" panose="020B0604030504040204" pitchFamily="34" charset="0"/>
              </a:rPr>
              <a:t> </a:t>
            </a:r>
            <a:r>
              <a:rPr lang="en-US" b="0" i="0" u="none" strike="noStrike" dirty="0" err="1">
                <a:solidFill>
                  <a:srgbClr val="222222"/>
                </a:solidFill>
                <a:effectLst/>
                <a:latin typeface="verdana" panose="020B0604030504040204" pitchFamily="34" charset="0"/>
              </a:rPr>
              <a:t>trouver</a:t>
            </a:r>
            <a:r>
              <a:rPr lang="en-US" b="0" i="0" u="none" strike="noStrike" dirty="0">
                <a:solidFill>
                  <a:srgbClr val="222222"/>
                </a:solidFill>
                <a:effectLst/>
                <a:latin typeface="verdana" panose="020B0604030504040204" pitchFamily="34" charset="0"/>
              </a:rPr>
              <a:t> dans un </a:t>
            </a:r>
            <a:r>
              <a:rPr lang="en-US" b="0" i="0" u="none" strike="noStrike" dirty="0" err="1">
                <a:solidFill>
                  <a:srgbClr val="222222"/>
                </a:solidFill>
                <a:effectLst/>
                <a:latin typeface="verdana" panose="020B0604030504040204" pitchFamily="34" charset="0"/>
              </a:rPr>
              <a:t>système</a:t>
            </a:r>
            <a:r>
              <a:rPr lang="en-US" b="0" i="0" u="none" strike="noStrike" dirty="0">
                <a:solidFill>
                  <a:srgbClr val="222222"/>
                </a:solidFill>
                <a:effectLst/>
                <a:latin typeface="verdana" panose="020B0604030504040204" pitchFamily="34" charset="0"/>
              </a:rPr>
              <a:t> de </a:t>
            </a:r>
            <a:r>
              <a:rPr lang="en-US" b="0" i="0" u="none" strike="noStrike" dirty="0" err="1">
                <a:solidFill>
                  <a:srgbClr val="222222"/>
                </a:solidFill>
                <a:effectLst/>
                <a:latin typeface="verdana" panose="020B0604030504040204" pitchFamily="34" charset="0"/>
              </a:rPr>
              <a:t>fichiers</a:t>
            </a:r>
            <a:r>
              <a:rPr lang="en-US" b="0" i="0" u="none" strike="noStrike" dirty="0">
                <a:solidFill>
                  <a:srgbClr val="222222"/>
                </a:solidFill>
                <a:effectLst/>
                <a:latin typeface="verdana" panose="020B0604030504040204" pitchFamily="34" charset="0"/>
              </a:rPr>
              <a:t> </a:t>
            </a:r>
            <a:r>
              <a:rPr lang="en-US" b="0" i="0" u="none" strike="noStrike" dirty="0" err="1">
                <a:solidFill>
                  <a:srgbClr val="222222"/>
                </a:solidFill>
                <a:effectLst/>
                <a:latin typeface="verdana" panose="020B0604030504040204" pitchFamily="34" charset="0"/>
              </a:rPr>
              <a:t>racine</a:t>
            </a:r>
            <a:r>
              <a:rPr lang="en-US" b="0" i="0" u="none" strike="noStrike" dirty="0">
                <a:solidFill>
                  <a:srgbClr val="222222"/>
                </a:solidFill>
                <a:effectLst/>
                <a:latin typeface="verdana" panose="020B0604030504040204" pitchFamily="34" charset="0"/>
              </a:rPr>
              <a:t> normal. Il </a:t>
            </a:r>
            <a:r>
              <a:rPr lang="en-US" b="0" i="0" u="none" strike="noStrike" dirty="0" err="1">
                <a:solidFill>
                  <a:srgbClr val="222222"/>
                </a:solidFill>
                <a:effectLst/>
                <a:latin typeface="verdana" panose="020B0604030504040204" pitchFamily="34" charset="0"/>
              </a:rPr>
              <a:t>est</a:t>
            </a:r>
            <a:r>
              <a:rPr lang="en-US" b="0" i="0" u="none" strike="noStrike" dirty="0">
                <a:solidFill>
                  <a:srgbClr val="222222"/>
                </a:solidFill>
                <a:effectLst/>
                <a:latin typeface="verdana" panose="020B0604030504040204" pitchFamily="34" charset="0"/>
              </a:rPr>
              <a:t> </a:t>
            </a:r>
            <a:r>
              <a:rPr lang="en-US" b="0" i="0" u="none" strike="noStrike" dirty="0" err="1">
                <a:solidFill>
                  <a:srgbClr val="222222"/>
                </a:solidFill>
                <a:effectLst/>
                <a:latin typeface="verdana" panose="020B0604030504040204" pitchFamily="34" charset="0"/>
              </a:rPr>
              <a:t>regroupé</a:t>
            </a:r>
            <a:r>
              <a:rPr lang="en-US" b="0" i="0" u="none" strike="noStrike" dirty="0">
                <a:solidFill>
                  <a:srgbClr val="222222"/>
                </a:solidFill>
                <a:effectLst/>
                <a:latin typeface="verdana" panose="020B0604030504040204" pitchFamily="34" charset="0"/>
              </a:rPr>
              <a:t> dans </a:t>
            </a:r>
            <a:r>
              <a:rPr lang="en-US" b="0" i="0" u="none" strike="noStrike" dirty="0" err="1">
                <a:solidFill>
                  <a:srgbClr val="222222"/>
                </a:solidFill>
                <a:effectLst/>
                <a:latin typeface="verdana" panose="020B0604030504040204" pitchFamily="34" charset="0"/>
              </a:rPr>
              <a:t>une</a:t>
            </a:r>
            <a:r>
              <a:rPr lang="en-US" b="0" i="0" u="none" strike="noStrike" dirty="0">
                <a:solidFill>
                  <a:srgbClr val="222222"/>
                </a:solidFill>
                <a:effectLst/>
                <a:latin typeface="verdana" panose="020B0604030504040204" pitchFamily="34" charset="0"/>
              </a:rPr>
              <a:t> </a:t>
            </a:r>
            <a:r>
              <a:rPr lang="en-US" b="0" i="0" u="none" strike="noStrike" dirty="0" err="1">
                <a:solidFill>
                  <a:srgbClr val="222222"/>
                </a:solidFill>
                <a:effectLst/>
                <a:latin typeface="verdana" panose="020B0604030504040204" pitchFamily="34" charset="0"/>
              </a:rPr>
              <a:t>seule</a:t>
            </a:r>
            <a:r>
              <a:rPr lang="en-US" b="0" i="0" u="none" strike="noStrike" dirty="0">
                <a:solidFill>
                  <a:srgbClr val="222222"/>
                </a:solidFill>
                <a:effectLst/>
                <a:latin typeface="verdana" panose="020B0604030504040204" pitchFamily="34" charset="0"/>
              </a:rPr>
              <a:t> archive </a:t>
            </a:r>
            <a:r>
              <a:rPr lang="en-US" b="0" i="0" u="none" strike="noStrike" dirty="0" err="1">
                <a:solidFill>
                  <a:srgbClr val="222222"/>
                </a:solidFill>
                <a:effectLst/>
                <a:latin typeface="verdana" panose="020B0604030504040204" pitchFamily="34" charset="0"/>
              </a:rPr>
              <a:t>cpio</a:t>
            </a:r>
            <a:r>
              <a:rPr lang="en-US" b="0" i="0" u="none" strike="noStrike" dirty="0">
                <a:solidFill>
                  <a:srgbClr val="222222"/>
                </a:solidFill>
                <a:effectLst/>
                <a:latin typeface="verdana" panose="020B0604030504040204" pitchFamily="34" charset="0"/>
              </a:rPr>
              <a:t> et </a:t>
            </a:r>
            <a:r>
              <a:rPr lang="en-US" b="0" i="0" u="none" strike="noStrike" dirty="0" err="1">
                <a:solidFill>
                  <a:srgbClr val="222222"/>
                </a:solidFill>
                <a:effectLst/>
                <a:latin typeface="verdana" panose="020B0604030504040204" pitchFamily="34" charset="0"/>
              </a:rPr>
              <a:t>compressé</a:t>
            </a:r>
            <a:r>
              <a:rPr lang="en-US" b="0" i="0" u="none" strike="noStrike" dirty="0">
                <a:solidFill>
                  <a:srgbClr val="222222"/>
                </a:solidFill>
                <a:effectLst/>
                <a:latin typeface="verdana" panose="020B0604030504040204" pitchFamily="34" charset="0"/>
              </a:rPr>
              <a:t> avec </a:t>
            </a:r>
            <a:r>
              <a:rPr lang="en-US" b="0" i="0" u="none" strike="noStrike" dirty="0" err="1">
                <a:solidFill>
                  <a:srgbClr val="222222"/>
                </a:solidFill>
                <a:effectLst/>
                <a:latin typeface="verdana" panose="020B0604030504040204" pitchFamily="34" charset="0"/>
              </a:rPr>
              <a:t>l'un</a:t>
            </a:r>
            <a:r>
              <a:rPr lang="en-US" b="0" i="0" u="none" strike="noStrike" dirty="0">
                <a:solidFill>
                  <a:srgbClr val="222222"/>
                </a:solidFill>
                <a:effectLst/>
                <a:latin typeface="verdana" panose="020B0604030504040204" pitchFamily="34" charset="0"/>
              </a:rPr>
              <a:t> des </a:t>
            </a:r>
            <a:r>
              <a:rPr lang="en-US" b="0" i="0" u="none" strike="noStrike" dirty="0" err="1">
                <a:solidFill>
                  <a:srgbClr val="222222"/>
                </a:solidFill>
                <a:effectLst/>
                <a:latin typeface="verdana" panose="020B0604030504040204" pitchFamily="34" charset="0"/>
              </a:rPr>
              <a:t>nombreux</a:t>
            </a:r>
            <a:r>
              <a:rPr lang="en-US" b="0" i="0" u="none" strike="noStrike" dirty="0">
                <a:solidFill>
                  <a:srgbClr val="222222"/>
                </a:solidFill>
                <a:effectLst/>
                <a:latin typeface="verdana" panose="020B0604030504040204" pitchFamily="34" charset="0"/>
              </a:rPr>
              <a:t> </a:t>
            </a:r>
            <a:r>
              <a:rPr lang="en-US" b="0" i="0" u="none" strike="noStrike" dirty="0" err="1">
                <a:solidFill>
                  <a:srgbClr val="222222"/>
                </a:solidFill>
                <a:effectLst/>
                <a:latin typeface="verdana" panose="020B0604030504040204" pitchFamily="34" charset="0"/>
              </a:rPr>
              <a:t>algorithmes</a:t>
            </a:r>
            <a:r>
              <a:rPr lang="en-US" b="0" i="0" u="none" strike="noStrike" dirty="0">
                <a:solidFill>
                  <a:srgbClr val="222222"/>
                </a:solidFill>
                <a:effectLst/>
                <a:latin typeface="verdana" panose="020B0604030504040204" pitchFamily="34" charset="0"/>
              </a:rPr>
              <a:t> de compression.</a:t>
            </a:r>
            <a:endParaRPr dirty="0"/>
          </a:p>
        </p:txBody>
      </p:sp>
      <p:sp>
        <p:nvSpPr>
          <p:cNvPr id="320" name="Google Shape;32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 </a:t>
            </a:r>
            <a:endParaRPr/>
          </a:p>
        </p:txBody>
      </p:sp>
      <p:sp>
        <p:nvSpPr>
          <p:cNvPr id="327" name="Google Shape;32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 name="Google Shape;33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60" name="Google Shape;360;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3" name="Google Shape;37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err="1">
                <a:solidFill>
                  <a:schemeClr val="dk1"/>
                </a:solidFill>
                <a:latin typeface="Calibri"/>
                <a:ea typeface="Calibri"/>
                <a:cs typeface="Calibri"/>
                <a:sym typeface="Calibri"/>
              </a:rPr>
              <a:t>Lorsque</a:t>
            </a:r>
            <a:r>
              <a:rPr lang="en-US" sz="1200" dirty="0">
                <a:solidFill>
                  <a:schemeClr val="dk1"/>
                </a:solidFill>
                <a:latin typeface="Calibri"/>
                <a:ea typeface="Calibri"/>
                <a:cs typeface="Calibri"/>
                <a:sym typeface="Calibri"/>
              </a:rPr>
              <a:t> le noyau </a:t>
            </a:r>
            <a:r>
              <a:rPr lang="en-US" sz="1200" dirty="0" err="1">
                <a:solidFill>
                  <a:schemeClr val="dk1"/>
                </a:solidFill>
                <a:latin typeface="Calibri"/>
                <a:ea typeface="Calibri"/>
                <a:cs typeface="Calibri"/>
                <a:sym typeface="Calibri"/>
              </a:rPr>
              <a:t>est</a:t>
            </a:r>
            <a:r>
              <a:rPr lang="en-US" sz="1200" dirty="0">
                <a:solidFill>
                  <a:schemeClr val="dk1"/>
                </a:solidFill>
                <a:latin typeface="Calibri"/>
                <a:ea typeface="Calibri"/>
                <a:cs typeface="Calibri"/>
                <a:sym typeface="Calibri"/>
              </a:rPr>
              <a:t> chargé, </a:t>
            </a:r>
            <a:r>
              <a:rPr lang="en-US" sz="1200" dirty="0" err="1">
                <a:solidFill>
                  <a:schemeClr val="dk1"/>
                </a:solidFill>
                <a:latin typeface="Calibri"/>
                <a:ea typeface="Calibri"/>
                <a:cs typeface="Calibri"/>
                <a:sym typeface="Calibri"/>
              </a:rPr>
              <a:t>l’ordinateur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n’est</a:t>
            </a:r>
            <a:r>
              <a:rPr lang="en-US" sz="1200" dirty="0">
                <a:solidFill>
                  <a:schemeClr val="dk1"/>
                </a:solidFill>
                <a:latin typeface="Calibri"/>
                <a:ea typeface="Calibri"/>
                <a:cs typeface="Calibri"/>
                <a:sym typeface="Calibri"/>
              </a:rPr>
              <a:t> pas encore prêt à </a:t>
            </a:r>
            <a:r>
              <a:rPr lang="en-US" sz="1200" dirty="0" err="1">
                <a:solidFill>
                  <a:schemeClr val="dk1"/>
                </a:solidFill>
                <a:latin typeface="Calibri"/>
                <a:ea typeface="Calibri"/>
                <a:cs typeface="Calibri"/>
                <a:sym typeface="Calibri"/>
              </a:rPr>
              <a:t>l’emploi</a:t>
            </a:r>
            <a:r>
              <a:rPr lang="en-US" sz="1200" dirty="0">
                <a:solidFill>
                  <a:schemeClr val="dk1"/>
                </a:solidFill>
                <a:latin typeface="Calibri"/>
                <a:ea typeface="Calibri"/>
                <a:cs typeface="Calibri"/>
                <a:sym typeface="Calibri"/>
              </a:rPr>
              <a:t>. Le noyau </a:t>
            </a:r>
            <a:r>
              <a:rPr lang="en-US" sz="1200" dirty="0" err="1">
                <a:solidFill>
                  <a:schemeClr val="dk1"/>
                </a:solidFill>
                <a:latin typeface="Calibri"/>
                <a:ea typeface="Calibri"/>
                <a:cs typeface="Calibri"/>
                <a:sym typeface="Calibri"/>
              </a:rPr>
              <a:t>délègue</a:t>
            </a:r>
            <a:r>
              <a:rPr lang="en-US" sz="1200" dirty="0">
                <a:solidFill>
                  <a:schemeClr val="dk1"/>
                </a:solidFill>
                <a:latin typeface="Calibri"/>
                <a:ea typeface="Calibri"/>
                <a:cs typeface="Calibri"/>
                <a:sym typeface="Calibri"/>
              </a:rPr>
              <a:t> au </a:t>
            </a:r>
            <a:r>
              <a:rPr lang="en-US" sz="1200" dirty="0" err="1">
                <a:solidFill>
                  <a:schemeClr val="dk1"/>
                </a:solidFill>
                <a:latin typeface="Calibri"/>
                <a:ea typeface="Calibri"/>
                <a:cs typeface="Calibri"/>
                <a:sym typeface="Calibri"/>
              </a:rPr>
              <a:t>système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d’initialisation</a:t>
            </a:r>
            <a:r>
              <a:rPr lang="en-US" sz="1200" dirty="0">
                <a:solidFill>
                  <a:schemeClr val="dk1"/>
                </a:solidFill>
                <a:latin typeface="Calibri"/>
                <a:ea typeface="Calibri"/>
                <a:cs typeface="Calibri"/>
                <a:sym typeface="Calibri"/>
              </a:rPr>
              <a:t> le </a:t>
            </a:r>
            <a:r>
              <a:rPr lang="en-US" sz="1200" dirty="0" err="1">
                <a:solidFill>
                  <a:schemeClr val="dk1"/>
                </a:solidFill>
                <a:latin typeface="Calibri"/>
                <a:ea typeface="Calibri"/>
                <a:cs typeface="Calibri"/>
                <a:sym typeface="Calibri"/>
              </a:rPr>
              <a:t>lancement</a:t>
            </a:r>
            <a:r>
              <a:rPr lang="en-US" sz="1200" dirty="0">
                <a:solidFill>
                  <a:schemeClr val="dk1"/>
                </a:solidFill>
                <a:latin typeface="Calibri"/>
                <a:ea typeface="Calibri"/>
                <a:cs typeface="Calibri"/>
                <a:sym typeface="Calibri"/>
              </a:rPr>
              <a:t> du </a:t>
            </a:r>
            <a:r>
              <a:rPr lang="en-US" sz="1200" dirty="0" err="1">
                <a:solidFill>
                  <a:schemeClr val="dk1"/>
                </a:solidFill>
                <a:latin typeface="Calibri"/>
                <a:ea typeface="Calibri"/>
                <a:cs typeface="Calibri"/>
                <a:sym typeface="Calibri"/>
              </a:rPr>
              <a:t>reste</a:t>
            </a:r>
            <a:r>
              <a:rPr lang="en-US" sz="1200" dirty="0">
                <a:solidFill>
                  <a:schemeClr val="dk1"/>
                </a:solidFill>
                <a:latin typeface="Calibri"/>
                <a:ea typeface="Calibri"/>
                <a:cs typeface="Calibri"/>
                <a:sym typeface="Calibri"/>
              </a:rPr>
              <a:t> du </a:t>
            </a:r>
            <a:r>
              <a:rPr lang="en-US" sz="1200" dirty="0" err="1">
                <a:solidFill>
                  <a:schemeClr val="dk1"/>
                </a:solidFill>
                <a:latin typeface="Calibri"/>
                <a:ea typeface="Calibri"/>
                <a:cs typeface="Calibri"/>
                <a:sym typeface="Calibri"/>
              </a:rPr>
              <a:t>système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selon</a:t>
            </a:r>
            <a:r>
              <a:rPr lang="en-US" sz="1200" dirty="0">
                <a:solidFill>
                  <a:schemeClr val="dk1"/>
                </a:solidFill>
                <a:latin typeface="Calibri"/>
                <a:ea typeface="Calibri"/>
                <a:cs typeface="Calibri"/>
                <a:sym typeface="Calibri"/>
              </a:rPr>
              <a:t> la configuration </a:t>
            </a:r>
            <a:r>
              <a:rPr lang="en-US" sz="1200" dirty="0" err="1">
                <a:solidFill>
                  <a:schemeClr val="dk1"/>
                </a:solidFill>
                <a:latin typeface="Calibri"/>
                <a:ea typeface="Calibri"/>
                <a:cs typeface="Calibri"/>
                <a:sym typeface="Calibri"/>
              </a:rPr>
              <a:t>établie</a:t>
            </a:r>
            <a:r>
              <a:rPr lang="en-US" sz="1200" dirty="0">
                <a:solidFill>
                  <a:schemeClr val="dk1"/>
                </a:solidFill>
                <a:latin typeface="Calibri"/>
                <a:ea typeface="Calibri"/>
                <a:cs typeface="Calibri"/>
                <a:sym typeface="Calibri"/>
              </a:rPr>
              <a:t> par </a:t>
            </a:r>
            <a:r>
              <a:rPr lang="en-US" sz="1200" dirty="0" err="1">
                <a:solidFill>
                  <a:schemeClr val="dk1"/>
                </a:solidFill>
                <a:latin typeface="Calibri"/>
                <a:ea typeface="Calibri"/>
                <a:cs typeface="Calibri"/>
                <a:sym typeface="Calibri"/>
              </a:rPr>
              <a:t>l'administrateur</a:t>
            </a:r>
            <a:r>
              <a:rPr lang="en-US" sz="1200" dirty="0">
                <a:solidFill>
                  <a:schemeClr val="dk1"/>
                </a:solidFill>
                <a:latin typeface="Calibri"/>
                <a:ea typeface="Calibri"/>
                <a:cs typeface="Calibri"/>
                <a:sym typeface="Calibri"/>
              </a:rPr>
              <a:t>. Il lance les services </a:t>
            </a:r>
            <a:r>
              <a:rPr lang="en-US" sz="1200" dirty="0" err="1">
                <a:solidFill>
                  <a:schemeClr val="dk1"/>
                </a:solidFill>
                <a:latin typeface="Calibri"/>
                <a:ea typeface="Calibri"/>
                <a:cs typeface="Calibri"/>
                <a:sym typeface="Calibri"/>
              </a:rPr>
              <a:t>d'arrière</a:t>
            </a:r>
            <a:r>
              <a:rPr lang="en-US" sz="1200" dirty="0">
                <a:solidFill>
                  <a:schemeClr val="dk1"/>
                </a:solidFill>
                <a:latin typeface="Calibri"/>
                <a:ea typeface="Calibri"/>
                <a:cs typeface="Calibri"/>
                <a:sym typeface="Calibri"/>
              </a:rPr>
              <a:t>-plan (montage des </a:t>
            </a:r>
            <a:r>
              <a:rPr lang="en-US" sz="1200" dirty="0" err="1">
                <a:solidFill>
                  <a:schemeClr val="dk1"/>
                </a:solidFill>
                <a:latin typeface="Calibri"/>
                <a:ea typeface="Calibri"/>
                <a:cs typeface="Calibri"/>
                <a:sym typeface="Calibri"/>
              </a:rPr>
              <a:t>périphériques</a:t>
            </a:r>
            <a:r>
              <a:rPr lang="en-US" sz="1200" dirty="0">
                <a:solidFill>
                  <a:schemeClr val="dk1"/>
                </a:solidFill>
                <a:latin typeface="Calibri"/>
                <a:ea typeface="Calibri"/>
                <a:cs typeface="Calibri"/>
                <a:sym typeface="Calibri"/>
              </a:rPr>
              <a:t> de stockage, configuration du </a:t>
            </a:r>
            <a:r>
              <a:rPr lang="en-US" sz="1200" dirty="0" err="1">
                <a:solidFill>
                  <a:schemeClr val="dk1"/>
                </a:solidFill>
                <a:latin typeface="Calibri"/>
                <a:ea typeface="Calibri"/>
                <a:cs typeface="Calibri"/>
                <a:sym typeface="Calibri"/>
              </a:rPr>
              <a:t>réseau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messagerie</a:t>
            </a:r>
            <a:r>
              <a:rPr lang="en-US" sz="1200" dirty="0">
                <a:solidFill>
                  <a:schemeClr val="dk1"/>
                </a:solidFill>
                <a:latin typeface="Calibri"/>
                <a:ea typeface="Calibri"/>
                <a:cs typeface="Calibri"/>
                <a:sym typeface="Calibri"/>
              </a:rPr>
              <a:t>…) et </a:t>
            </a:r>
            <a:r>
              <a:rPr lang="en-US" sz="1200" dirty="0" err="1">
                <a:solidFill>
                  <a:schemeClr val="dk1"/>
                </a:solidFill>
                <a:latin typeface="Calibri"/>
                <a:ea typeface="Calibri"/>
                <a:cs typeface="Calibri"/>
                <a:sym typeface="Calibri"/>
              </a:rPr>
              <a:t>l'interface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utilisateur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qu’elle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soit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graphique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ou</a:t>
            </a:r>
            <a:r>
              <a:rPr lang="en-US" sz="1200" dirty="0">
                <a:solidFill>
                  <a:schemeClr val="dk1"/>
                </a:solidFill>
                <a:latin typeface="Calibri"/>
                <a:ea typeface="Calibri"/>
                <a:cs typeface="Calibri"/>
                <a:sym typeface="Calibri"/>
              </a:rPr>
              <a:t> pas. Le </a:t>
            </a:r>
            <a:r>
              <a:rPr lang="en-US" sz="1200" dirty="0" err="1">
                <a:solidFill>
                  <a:schemeClr val="dk1"/>
                </a:solidFill>
                <a:latin typeface="Calibri"/>
                <a:ea typeface="Calibri"/>
                <a:cs typeface="Calibri"/>
                <a:sym typeface="Calibri"/>
              </a:rPr>
              <a:t>système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d’initialisation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possède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aussi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une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autre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fonction</a:t>
            </a:r>
            <a:r>
              <a:rPr lang="en-US" sz="1200" dirty="0">
                <a:solidFill>
                  <a:schemeClr val="dk1"/>
                </a:solidFill>
                <a:latin typeface="Calibri"/>
                <a:ea typeface="Calibri"/>
                <a:cs typeface="Calibri"/>
                <a:sym typeface="Calibri"/>
              </a:rPr>
              <a:t> : </a:t>
            </a:r>
            <a:r>
              <a:rPr lang="en-US" sz="1200" dirty="0" err="1">
                <a:solidFill>
                  <a:schemeClr val="dk1"/>
                </a:solidFill>
                <a:latin typeface="Calibri"/>
                <a:ea typeface="Calibri"/>
                <a:cs typeface="Calibri"/>
                <a:sym typeface="Calibri"/>
              </a:rPr>
              <a:t>récupérer</a:t>
            </a:r>
            <a:r>
              <a:rPr lang="en-US" sz="1200" dirty="0">
                <a:solidFill>
                  <a:schemeClr val="dk1"/>
                </a:solidFill>
                <a:latin typeface="Calibri"/>
                <a:ea typeface="Calibri"/>
                <a:cs typeface="Calibri"/>
                <a:sym typeface="Calibri"/>
              </a:rPr>
              <a:t> les </a:t>
            </a:r>
            <a:r>
              <a:rPr lang="en-US" sz="1200" dirty="0" err="1">
                <a:solidFill>
                  <a:schemeClr val="dk1"/>
                </a:solidFill>
                <a:latin typeface="Calibri"/>
                <a:ea typeface="Calibri"/>
                <a:cs typeface="Calibri"/>
                <a:sym typeface="Calibri"/>
              </a:rPr>
              <a:t>processus</a:t>
            </a:r>
            <a:r>
              <a:rPr lang="en-US" sz="1200" dirty="0">
                <a:solidFill>
                  <a:schemeClr val="dk1"/>
                </a:solidFill>
                <a:latin typeface="Calibri"/>
                <a:ea typeface="Calibri"/>
                <a:cs typeface="Calibri"/>
                <a:sym typeface="Calibri"/>
              </a:rPr>
              <a:t> qui </a:t>
            </a:r>
            <a:r>
              <a:rPr lang="en-US" sz="1200" dirty="0" err="1">
                <a:solidFill>
                  <a:schemeClr val="dk1"/>
                </a:solidFill>
                <a:latin typeface="Calibri"/>
                <a:ea typeface="Calibri"/>
                <a:cs typeface="Calibri"/>
                <a:sym typeface="Calibri"/>
              </a:rPr>
              <a:t>sortent</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leur</a:t>
            </a:r>
            <a:r>
              <a:rPr lang="en-US" sz="1200" dirty="0">
                <a:solidFill>
                  <a:schemeClr val="dk1"/>
                </a:solidFill>
                <a:latin typeface="Calibri"/>
                <a:ea typeface="Calibri"/>
                <a:cs typeface="Calibri"/>
                <a:sym typeface="Calibri"/>
              </a:rPr>
              <a:t> session.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effet</a:t>
            </a:r>
            <a:r>
              <a:rPr lang="en-US" sz="1200" dirty="0">
                <a:solidFill>
                  <a:schemeClr val="dk1"/>
                </a:solidFill>
                <a:latin typeface="Calibri"/>
                <a:ea typeface="Calibri"/>
                <a:cs typeface="Calibri"/>
                <a:sym typeface="Calibri"/>
              </a:rPr>
              <a:t>, dans </a:t>
            </a:r>
            <a:r>
              <a:rPr lang="en-US" sz="1200" dirty="0" err="1">
                <a:solidFill>
                  <a:schemeClr val="dk1"/>
                </a:solidFill>
                <a:latin typeface="Calibri"/>
                <a:ea typeface="Calibri"/>
                <a:cs typeface="Calibri"/>
                <a:sym typeface="Calibri"/>
              </a:rPr>
              <a:t>tous</a:t>
            </a:r>
            <a:r>
              <a:rPr lang="en-US" sz="1200" dirty="0">
                <a:solidFill>
                  <a:schemeClr val="dk1"/>
                </a:solidFill>
                <a:latin typeface="Calibri"/>
                <a:ea typeface="Calibri"/>
                <a:cs typeface="Calibri"/>
                <a:sym typeface="Calibri"/>
              </a:rPr>
              <a:t> les </a:t>
            </a:r>
            <a:r>
              <a:rPr lang="en-US" sz="1200" i="1" dirty="0">
                <a:solidFill>
                  <a:schemeClr val="dk1"/>
                </a:solidFill>
                <a:latin typeface="Calibri"/>
                <a:ea typeface="Calibri"/>
                <a:cs typeface="Calibri"/>
                <a:sym typeface="Calibri"/>
              </a:rPr>
              <a:t>Unix-like</a:t>
            </a:r>
            <a:r>
              <a:rPr lang="en-US" sz="1200" dirty="0">
                <a:solidFill>
                  <a:schemeClr val="dk1"/>
                </a:solidFill>
                <a:latin typeface="Calibri"/>
                <a:ea typeface="Calibri"/>
                <a:cs typeface="Calibri"/>
                <a:sym typeface="Calibri"/>
              </a:rPr>
              <a:t>—et </a:t>
            </a:r>
            <a:r>
              <a:rPr lang="en-US" sz="1200" dirty="0" err="1">
                <a:solidFill>
                  <a:schemeClr val="dk1"/>
                </a:solidFill>
                <a:latin typeface="Calibri"/>
                <a:ea typeface="Calibri"/>
                <a:cs typeface="Calibri"/>
                <a:sym typeface="Calibri"/>
              </a:rPr>
              <a:t>cela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inclut</a:t>
            </a:r>
            <a:r>
              <a:rPr lang="en-US" sz="1200" dirty="0">
                <a:solidFill>
                  <a:schemeClr val="dk1"/>
                </a:solidFill>
                <a:latin typeface="Calibri"/>
                <a:ea typeface="Calibri"/>
                <a:cs typeface="Calibri"/>
                <a:sym typeface="Calibri"/>
              </a:rPr>
              <a:t> GNU/Linux—</a:t>
            </a:r>
            <a:r>
              <a:rPr lang="en-US" sz="1200" dirty="0" err="1">
                <a:solidFill>
                  <a:schemeClr val="dk1"/>
                </a:solidFill>
                <a:latin typeface="Calibri"/>
                <a:ea typeface="Calibri"/>
                <a:cs typeface="Calibri"/>
                <a:sym typeface="Calibri"/>
              </a:rPr>
              <a:t>tous</a:t>
            </a:r>
            <a:r>
              <a:rPr lang="en-US" sz="1200" dirty="0">
                <a:solidFill>
                  <a:schemeClr val="dk1"/>
                </a:solidFill>
                <a:latin typeface="Calibri"/>
                <a:ea typeface="Calibri"/>
                <a:cs typeface="Calibri"/>
                <a:sym typeface="Calibri"/>
              </a:rPr>
              <a:t> les </a:t>
            </a:r>
            <a:r>
              <a:rPr lang="en-US" sz="1200" dirty="0" err="1">
                <a:solidFill>
                  <a:schemeClr val="dk1"/>
                </a:solidFill>
                <a:latin typeface="Calibri"/>
                <a:ea typeface="Calibri"/>
                <a:cs typeface="Calibri"/>
                <a:sym typeface="Calibri"/>
              </a:rPr>
              <a:t>processus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doivent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avoir</a:t>
            </a:r>
            <a:r>
              <a:rPr lang="en-US" sz="1200" dirty="0">
                <a:solidFill>
                  <a:schemeClr val="dk1"/>
                </a:solidFill>
                <a:latin typeface="Calibri"/>
                <a:ea typeface="Calibri"/>
                <a:cs typeface="Calibri"/>
                <a:sym typeface="Calibri"/>
              </a:rPr>
              <a:t> au </a:t>
            </a:r>
            <a:r>
              <a:rPr lang="en-US" sz="1200" dirty="0" err="1">
                <a:solidFill>
                  <a:schemeClr val="dk1"/>
                </a:solidFill>
                <a:latin typeface="Calibri"/>
                <a:ea typeface="Calibri"/>
                <a:cs typeface="Calibri"/>
                <a:sym typeface="Calibri"/>
              </a:rPr>
              <a:t>moins</a:t>
            </a:r>
            <a:r>
              <a:rPr lang="en-US" sz="1200" dirty="0">
                <a:solidFill>
                  <a:schemeClr val="dk1"/>
                </a:solidFill>
                <a:latin typeface="Calibri"/>
                <a:ea typeface="Calibri"/>
                <a:cs typeface="Calibri"/>
                <a:sym typeface="Calibri"/>
              </a:rPr>
              <a:t> un </a:t>
            </a:r>
            <a:r>
              <a:rPr lang="en-US" sz="1200" dirty="0" err="1">
                <a:solidFill>
                  <a:schemeClr val="dk1"/>
                </a:solidFill>
                <a:latin typeface="Calibri"/>
                <a:ea typeface="Calibri"/>
                <a:cs typeface="Calibri"/>
                <a:sym typeface="Calibri"/>
              </a:rPr>
              <a:t>processus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père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sauf</a:t>
            </a:r>
            <a:r>
              <a:rPr lang="en-US" sz="1200" dirty="0">
                <a:solidFill>
                  <a:schemeClr val="dk1"/>
                </a:solidFill>
                <a:latin typeface="Calibri"/>
                <a:ea typeface="Calibri"/>
                <a:cs typeface="Calibri"/>
                <a:sym typeface="Calibri"/>
              </a:rPr>
              <a:t> le tout premier </a:t>
            </a:r>
            <a:r>
              <a:rPr lang="en-US" sz="1200" dirty="0" err="1">
                <a:solidFill>
                  <a:schemeClr val="dk1"/>
                </a:solidFill>
                <a:latin typeface="Calibri"/>
                <a:ea typeface="Calibri"/>
                <a:cs typeface="Calibri"/>
                <a:sym typeface="Calibri"/>
              </a:rPr>
              <a:t>processus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lancé</a:t>
            </a:r>
            <a:r>
              <a:rPr lang="en-US" sz="1200" dirty="0">
                <a:solidFill>
                  <a:schemeClr val="dk1"/>
                </a:solidFill>
                <a:latin typeface="Calibri"/>
                <a:ea typeface="Calibri"/>
                <a:cs typeface="Calibri"/>
                <a:sym typeface="Calibri"/>
              </a:rPr>
              <a:t> (PID 1). Si un </a:t>
            </a:r>
            <a:r>
              <a:rPr lang="en-US" sz="1200" dirty="0" err="1">
                <a:solidFill>
                  <a:schemeClr val="dk1"/>
                </a:solidFill>
                <a:latin typeface="Calibri"/>
                <a:ea typeface="Calibri"/>
                <a:cs typeface="Calibri"/>
                <a:sym typeface="Calibri"/>
              </a:rPr>
              <a:t>processus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renie</a:t>
            </a:r>
            <a:r>
              <a:rPr lang="en-US" sz="1200" dirty="0">
                <a:solidFill>
                  <a:schemeClr val="dk1"/>
                </a:solidFill>
                <a:latin typeface="Calibri"/>
                <a:ea typeface="Calibri"/>
                <a:cs typeface="Calibri"/>
                <a:sym typeface="Calibri"/>
              </a:rPr>
              <a:t> son </a:t>
            </a:r>
            <a:r>
              <a:rPr lang="en-US" sz="1200" dirty="0" err="1">
                <a:solidFill>
                  <a:schemeClr val="dk1"/>
                </a:solidFill>
                <a:latin typeface="Calibri"/>
                <a:ea typeface="Calibri"/>
                <a:cs typeface="Calibri"/>
                <a:sym typeface="Calibri"/>
              </a:rPr>
              <a:t>père</a:t>
            </a:r>
            <a:r>
              <a:rPr lang="en-US" sz="1200" dirty="0">
                <a:solidFill>
                  <a:schemeClr val="dk1"/>
                </a:solidFill>
                <a:latin typeface="Calibri"/>
                <a:ea typeface="Calibri"/>
                <a:cs typeface="Calibri"/>
                <a:sym typeface="Calibri"/>
              </a:rPr>
              <a:t> (on </a:t>
            </a:r>
            <a:r>
              <a:rPr lang="en-US" sz="1200" dirty="0" err="1">
                <a:solidFill>
                  <a:schemeClr val="dk1"/>
                </a:solidFill>
                <a:latin typeface="Calibri"/>
                <a:ea typeface="Calibri"/>
                <a:cs typeface="Calibri"/>
                <a:sym typeface="Calibri"/>
              </a:rPr>
              <a:t>dit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qu'il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est</a:t>
            </a:r>
            <a:r>
              <a:rPr lang="en-US" sz="1200" dirty="0">
                <a:solidFill>
                  <a:schemeClr val="dk1"/>
                </a:solidFill>
                <a:latin typeface="Calibri"/>
                <a:ea typeface="Calibri"/>
                <a:cs typeface="Calibri"/>
                <a:sym typeface="Calibri"/>
              </a:rPr>
              <a:t> </a:t>
            </a:r>
            <a:r>
              <a:rPr lang="en-US" sz="1200" i="1" dirty="0" err="1">
                <a:solidFill>
                  <a:schemeClr val="dk1"/>
                </a:solidFill>
                <a:latin typeface="Calibri"/>
                <a:ea typeface="Calibri"/>
                <a:cs typeface="Calibri"/>
                <a:sym typeface="Calibri"/>
              </a:rPr>
              <a:t>démonisé</a:t>
            </a:r>
            <a:r>
              <a:rPr lang="en-US" sz="1200" dirty="0">
                <a:solidFill>
                  <a:schemeClr val="dk1"/>
                </a:solidFill>
                <a:latin typeface="Calibri"/>
                <a:ea typeface="Calibri"/>
                <a:cs typeface="Calibri"/>
                <a:sym typeface="Calibri"/>
              </a:rPr>
              <a:t>), le noyau le </a:t>
            </a:r>
            <a:r>
              <a:rPr lang="en-US" sz="1200" dirty="0" err="1">
                <a:solidFill>
                  <a:schemeClr val="dk1"/>
                </a:solidFill>
                <a:latin typeface="Calibri"/>
                <a:ea typeface="Calibri"/>
                <a:cs typeface="Calibri"/>
                <a:sym typeface="Calibri"/>
              </a:rPr>
              <a:t>rattache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alors</a:t>
            </a:r>
            <a:r>
              <a:rPr lang="en-US" sz="1200" dirty="0">
                <a:solidFill>
                  <a:schemeClr val="dk1"/>
                </a:solidFill>
                <a:latin typeface="Calibri"/>
                <a:ea typeface="Calibri"/>
                <a:cs typeface="Calibri"/>
                <a:sym typeface="Calibri"/>
              </a:rPr>
              <a:t> au premier </a:t>
            </a:r>
            <a:r>
              <a:rPr lang="en-US" sz="1200" dirty="0" err="1">
                <a:solidFill>
                  <a:schemeClr val="dk1"/>
                </a:solidFill>
                <a:latin typeface="Calibri"/>
                <a:ea typeface="Calibri"/>
                <a:cs typeface="Calibri"/>
                <a:sym typeface="Calibri"/>
              </a:rPr>
              <a:t>processus</a:t>
            </a:r>
            <a:r>
              <a:rPr lang="en-US" sz="1200" dirty="0">
                <a:solidFill>
                  <a:schemeClr val="dk1"/>
                </a:solidFill>
                <a:latin typeface="Calibri"/>
                <a:ea typeface="Calibri"/>
                <a:cs typeface="Calibri"/>
                <a:sym typeface="Calibri"/>
              </a:rPr>
              <a:t>.</a:t>
            </a:r>
            <a:endParaRPr dirty="0"/>
          </a:p>
          <a:p>
            <a:pPr marL="0" lvl="0" indent="0" algn="l" rtl="0">
              <a:lnSpc>
                <a:spcPct val="100000"/>
              </a:lnSpc>
              <a:spcBef>
                <a:spcPts val="0"/>
              </a:spcBef>
              <a:spcAft>
                <a:spcPts val="0"/>
              </a:spcAft>
              <a:buSzPts val="1400"/>
              <a:buNone/>
            </a:pPr>
            <a:r>
              <a:rPr lang="en-US" sz="1200" dirty="0" err="1">
                <a:solidFill>
                  <a:schemeClr val="dk1"/>
                </a:solidFill>
                <a:latin typeface="Calibri"/>
                <a:ea typeface="Calibri"/>
                <a:cs typeface="Calibri"/>
                <a:sym typeface="Calibri"/>
              </a:rPr>
              <a:t>Hormis</a:t>
            </a:r>
            <a:r>
              <a:rPr lang="en-US" sz="1200" dirty="0">
                <a:solidFill>
                  <a:schemeClr val="dk1"/>
                </a:solidFill>
                <a:latin typeface="Calibri"/>
                <a:ea typeface="Calibri"/>
                <a:cs typeface="Calibri"/>
                <a:sym typeface="Calibri"/>
              </a:rPr>
              <a:t> le noyau, il </a:t>
            </a:r>
            <a:r>
              <a:rPr lang="en-US" sz="1200" dirty="0" err="1">
                <a:solidFill>
                  <a:schemeClr val="dk1"/>
                </a:solidFill>
                <a:latin typeface="Calibri"/>
                <a:ea typeface="Calibri"/>
                <a:cs typeface="Calibri"/>
                <a:sym typeface="Calibri"/>
              </a:rPr>
              <a:t>est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donc</a:t>
            </a:r>
            <a:r>
              <a:rPr lang="en-US" sz="1200" dirty="0">
                <a:solidFill>
                  <a:schemeClr val="dk1"/>
                </a:solidFill>
                <a:latin typeface="Calibri"/>
                <a:ea typeface="Calibri"/>
                <a:cs typeface="Calibri"/>
                <a:sym typeface="Calibri"/>
              </a:rPr>
              <a:t> le premier </a:t>
            </a:r>
            <a:r>
              <a:rPr lang="en-US" sz="1200" dirty="0" err="1">
                <a:solidFill>
                  <a:schemeClr val="dk1"/>
                </a:solidFill>
                <a:latin typeface="Calibri"/>
                <a:ea typeface="Calibri"/>
                <a:cs typeface="Calibri"/>
                <a:sym typeface="Calibri"/>
              </a:rPr>
              <a:t>processus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lancé</a:t>
            </a:r>
            <a:r>
              <a:rPr lang="en-US" sz="1200" dirty="0">
                <a:solidFill>
                  <a:schemeClr val="dk1"/>
                </a:solidFill>
                <a:latin typeface="Calibri"/>
                <a:ea typeface="Calibri"/>
                <a:cs typeface="Calibri"/>
                <a:sym typeface="Calibri"/>
              </a:rPr>
              <a:t> sur la machine (</a:t>
            </a:r>
            <a:r>
              <a:rPr lang="en-US" sz="1200" dirty="0" err="1">
                <a:solidFill>
                  <a:schemeClr val="dk1"/>
                </a:solidFill>
                <a:latin typeface="Calibri"/>
                <a:ea typeface="Calibri"/>
                <a:cs typeface="Calibri"/>
                <a:sym typeface="Calibri"/>
              </a:rPr>
              <a:t>ce</a:t>
            </a:r>
            <a:r>
              <a:rPr lang="en-US" sz="1200" dirty="0">
                <a:solidFill>
                  <a:schemeClr val="dk1"/>
                </a:solidFill>
                <a:latin typeface="Calibri"/>
                <a:ea typeface="Calibri"/>
                <a:cs typeface="Calibri"/>
                <a:sym typeface="Calibri"/>
              </a:rPr>
              <a:t> qui </a:t>
            </a:r>
            <a:r>
              <a:rPr lang="en-US" sz="1200" dirty="0" err="1">
                <a:solidFill>
                  <a:schemeClr val="dk1"/>
                </a:solidFill>
                <a:latin typeface="Calibri"/>
                <a:ea typeface="Calibri"/>
                <a:cs typeface="Calibri"/>
                <a:sym typeface="Calibri"/>
              </a:rPr>
              <a:t>explique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l’appellation</a:t>
            </a:r>
            <a:r>
              <a:rPr lang="en-US" sz="1200" dirty="0">
                <a:solidFill>
                  <a:schemeClr val="dk1"/>
                </a:solidFill>
                <a:latin typeface="Calibri"/>
                <a:ea typeface="Calibri"/>
                <a:cs typeface="Calibri"/>
                <a:sym typeface="Calibri"/>
              </a:rPr>
              <a:t> « PID 1 » — « </a:t>
            </a:r>
            <a:r>
              <a:rPr lang="en-US" sz="1200" dirty="0" err="1">
                <a:solidFill>
                  <a:schemeClr val="dk1"/>
                </a:solidFill>
                <a:latin typeface="Calibri"/>
                <a:ea typeface="Calibri"/>
                <a:cs typeface="Calibri"/>
                <a:sym typeface="Calibri"/>
              </a:rPr>
              <a:t>processus</a:t>
            </a:r>
            <a:r>
              <a:rPr lang="en-US" sz="1200" dirty="0">
                <a:solidFill>
                  <a:schemeClr val="dk1"/>
                </a:solidFill>
                <a:latin typeface="Calibri"/>
                <a:ea typeface="Calibri"/>
                <a:cs typeface="Calibri"/>
                <a:sym typeface="Calibri"/>
              </a:rPr>
              <a:t> n°1 ») et le dernier à </a:t>
            </a:r>
            <a:r>
              <a:rPr lang="en-US" sz="1200" dirty="0" err="1">
                <a:solidFill>
                  <a:schemeClr val="dk1"/>
                </a:solidFill>
                <a:latin typeface="Calibri"/>
                <a:ea typeface="Calibri"/>
                <a:cs typeface="Calibri"/>
                <a:sym typeface="Calibri"/>
              </a:rPr>
              <a:t>s'arrêter</a:t>
            </a:r>
            <a:r>
              <a:rPr lang="en-US" sz="1200" dirty="0">
                <a:solidFill>
                  <a:schemeClr val="dk1"/>
                </a:solidFill>
                <a:latin typeface="Calibri"/>
                <a:ea typeface="Calibri"/>
                <a:cs typeface="Calibri"/>
                <a:sym typeface="Calibri"/>
              </a:rPr>
              <a:t>, car il </a:t>
            </a:r>
            <a:r>
              <a:rPr lang="en-US" sz="1200" dirty="0" err="1">
                <a:solidFill>
                  <a:schemeClr val="dk1"/>
                </a:solidFill>
                <a:latin typeface="Calibri"/>
                <a:ea typeface="Calibri"/>
                <a:cs typeface="Calibri"/>
                <a:sym typeface="Calibri"/>
              </a:rPr>
              <a:t>contrôle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tous</a:t>
            </a:r>
            <a:r>
              <a:rPr lang="en-US" sz="1200" dirty="0">
                <a:solidFill>
                  <a:schemeClr val="dk1"/>
                </a:solidFill>
                <a:latin typeface="Calibri"/>
                <a:ea typeface="Calibri"/>
                <a:cs typeface="Calibri"/>
                <a:sym typeface="Calibri"/>
              </a:rPr>
              <a:t> les </a:t>
            </a:r>
            <a:r>
              <a:rPr lang="en-US" sz="1200" dirty="0" err="1">
                <a:solidFill>
                  <a:schemeClr val="dk1"/>
                </a:solidFill>
                <a:latin typeface="Calibri"/>
                <a:ea typeface="Calibri"/>
                <a:cs typeface="Calibri"/>
                <a:sym typeface="Calibri"/>
              </a:rPr>
              <a:t>autres</a:t>
            </a:r>
            <a:r>
              <a:rPr lang="en-US" sz="1200" dirty="0">
                <a:solidFill>
                  <a:schemeClr val="dk1"/>
                </a:solidFill>
                <a:latin typeface="Calibri"/>
                <a:ea typeface="Calibri"/>
                <a:cs typeface="Calibri"/>
                <a:sym typeface="Calibri"/>
              </a:rPr>
              <a:t>. Par </a:t>
            </a:r>
            <a:r>
              <a:rPr lang="en-US" sz="1200" dirty="0" err="1">
                <a:solidFill>
                  <a:schemeClr val="dk1"/>
                </a:solidFill>
                <a:latin typeface="Calibri"/>
                <a:ea typeface="Calibri"/>
                <a:cs typeface="Calibri"/>
                <a:sym typeface="Calibri"/>
              </a:rPr>
              <a:t>conséquent</a:t>
            </a:r>
            <a:r>
              <a:rPr lang="en-US" sz="1200" dirty="0">
                <a:solidFill>
                  <a:schemeClr val="dk1"/>
                </a:solidFill>
                <a:latin typeface="Calibri"/>
                <a:ea typeface="Calibri"/>
                <a:cs typeface="Calibri"/>
                <a:sym typeface="Calibri"/>
              </a:rPr>
              <a:t>, le </a:t>
            </a:r>
            <a:r>
              <a:rPr lang="en-US" sz="1200" dirty="0" err="1">
                <a:solidFill>
                  <a:schemeClr val="dk1"/>
                </a:solidFill>
                <a:latin typeface="Calibri"/>
                <a:ea typeface="Calibri"/>
                <a:cs typeface="Calibri"/>
                <a:sym typeface="Calibri"/>
              </a:rPr>
              <a:t>système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d’initialisation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est</a:t>
            </a:r>
            <a:r>
              <a:rPr lang="en-US" sz="1200" dirty="0">
                <a:solidFill>
                  <a:schemeClr val="dk1"/>
                </a:solidFill>
                <a:latin typeface="Calibri"/>
                <a:ea typeface="Calibri"/>
                <a:cs typeface="Calibri"/>
                <a:sym typeface="Calibri"/>
              </a:rPr>
              <a:t> un </a:t>
            </a:r>
            <a:r>
              <a:rPr lang="en-US" sz="1200" dirty="0" err="1">
                <a:solidFill>
                  <a:schemeClr val="dk1"/>
                </a:solidFill>
                <a:latin typeface="Calibri"/>
                <a:ea typeface="Calibri"/>
                <a:cs typeface="Calibri"/>
                <a:sym typeface="Calibri"/>
              </a:rPr>
              <a:t>composant</a:t>
            </a:r>
            <a:r>
              <a:rPr lang="en-US" sz="1200" dirty="0">
                <a:solidFill>
                  <a:schemeClr val="dk1"/>
                </a:solidFill>
                <a:latin typeface="Calibri"/>
                <a:ea typeface="Calibri"/>
                <a:cs typeface="Calibri"/>
                <a:sym typeface="Calibri"/>
              </a:rPr>
              <a:t> critique du </a:t>
            </a:r>
            <a:r>
              <a:rPr lang="en-US" sz="1200" dirty="0" err="1">
                <a:solidFill>
                  <a:schemeClr val="dk1"/>
                </a:solidFill>
                <a:latin typeface="Calibri"/>
                <a:ea typeface="Calibri"/>
                <a:cs typeface="Calibri"/>
                <a:sym typeface="Calibri"/>
              </a:rPr>
              <a:t>système</a:t>
            </a:r>
            <a:r>
              <a:rPr lang="en-US" sz="1200" dirty="0">
                <a:solidFill>
                  <a:schemeClr val="dk1"/>
                </a:solidFill>
                <a:latin typeface="Calibri"/>
                <a:ea typeface="Calibri"/>
                <a:cs typeface="Calibri"/>
                <a:sym typeface="Calibri"/>
              </a:rPr>
              <a:t> car </a:t>
            </a:r>
            <a:r>
              <a:rPr lang="en-US" sz="1200" dirty="0" err="1">
                <a:solidFill>
                  <a:schemeClr val="dk1"/>
                </a:solidFill>
                <a:latin typeface="Calibri"/>
                <a:ea typeface="Calibri"/>
                <a:cs typeface="Calibri"/>
                <a:sym typeface="Calibri"/>
              </a:rPr>
              <a:t>s’il</a:t>
            </a:r>
            <a:r>
              <a:rPr lang="en-US" sz="1200" dirty="0">
                <a:solidFill>
                  <a:schemeClr val="dk1"/>
                </a:solidFill>
                <a:latin typeface="Calibri"/>
                <a:ea typeface="Calibri"/>
                <a:cs typeface="Calibri"/>
                <a:sym typeface="Calibri"/>
              </a:rPr>
              <a:t> ne </a:t>
            </a:r>
            <a:r>
              <a:rPr lang="en-US" sz="1200" dirty="0" err="1">
                <a:solidFill>
                  <a:schemeClr val="dk1"/>
                </a:solidFill>
                <a:latin typeface="Calibri"/>
                <a:ea typeface="Calibri"/>
                <a:cs typeface="Calibri"/>
                <a:sym typeface="Calibri"/>
              </a:rPr>
              <a:t>fonctionne</a:t>
            </a:r>
            <a:r>
              <a:rPr lang="en-US" sz="1200" dirty="0">
                <a:solidFill>
                  <a:schemeClr val="dk1"/>
                </a:solidFill>
                <a:latin typeface="Calibri"/>
                <a:ea typeface="Calibri"/>
                <a:cs typeface="Calibri"/>
                <a:sym typeface="Calibri"/>
              </a:rPr>
              <a:t> pas, la machine ne </a:t>
            </a:r>
            <a:r>
              <a:rPr lang="en-US" sz="1200" dirty="0" err="1">
                <a:solidFill>
                  <a:schemeClr val="dk1"/>
                </a:solidFill>
                <a:latin typeface="Calibri"/>
                <a:ea typeface="Calibri"/>
                <a:cs typeface="Calibri"/>
                <a:sym typeface="Calibri"/>
              </a:rPr>
              <a:t>démarre</a:t>
            </a:r>
            <a:r>
              <a:rPr lang="en-US" sz="1200" dirty="0">
                <a:solidFill>
                  <a:schemeClr val="dk1"/>
                </a:solidFill>
                <a:latin typeface="Calibri"/>
                <a:ea typeface="Calibri"/>
                <a:cs typeface="Calibri"/>
                <a:sym typeface="Calibri"/>
              </a:rPr>
              <a:t> pas. </a:t>
            </a:r>
            <a:r>
              <a:rPr lang="en-US" sz="1200" dirty="0" err="1">
                <a:solidFill>
                  <a:schemeClr val="dk1"/>
                </a:solidFill>
                <a:latin typeface="Calibri"/>
                <a:ea typeface="Calibri"/>
                <a:cs typeface="Calibri"/>
                <a:sym typeface="Calibri"/>
              </a:rPr>
              <a:t>D’où</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robustesse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requise</a:t>
            </a:r>
            <a:r>
              <a:rPr lang="en-US" sz="1200" dirty="0">
                <a:solidFill>
                  <a:schemeClr val="dk1"/>
                </a:solidFill>
                <a:latin typeface="Calibri"/>
                <a:ea typeface="Calibri"/>
                <a:cs typeface="Calibri"/>
                <a:sym typeface="Calibri"/>
              </a:rPr>
              <a:t>.</a:t>
            </a:r>
            <a:endParaRPr dirty="0"/>
          </a:p>
          <a:p>
            <a:pPr marL="0" lvl="0" indent="0" algn="l" rtl="0">
              <a:lnSpc>
                <a:spcPct val="100000"/>
              </a:lnSpc>
              <a:spcBef>
                <a:spcPts val="0"/>
              </a:spcBef>
              <a:spcAft>
                <a:spcPts val="0"/>
              </a:spcAft>
              <a:buSzPts val="1400"/>
              <a:buNone/>
            </a:pPr>
            <a:endParaRPr b="1" dirty="0"/>
          </a:p>
        </p:txBody>
      </p:sp>
      <p:sp>
        <p:nvSpPr>
          <p:cNvPr id="381" name="Google Shape;38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4:notes"/>
          <p:cNvSpPr txBox="1">
            <a:spLocks noGrp="1"/>
          </p:cNvSpPr>
          <p:nvPr>
            <p:ph type="sldNum" idx="12"/>
          </p:nvPr>
        </p:nvSpPr>
        <p:spPr>
          <a:xfrm>
            <a:off x="4138613" y="9109075"/>
            <a:ext cx="3163887" cy="479425"/>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34</a:t>
            </a:fld>
            <a:endParaRPr sz="1300" b="0" i="0" u="none" strike="noStrike" cap="none">
              <a:solidFill>
                <a:srgbClr val="000000"/>
              </a:solidFill>
              <a:latin typeface="Arial"/>
              <a:ea typeface="Arial"/>
              <a:cs typeface="Arial"/>
              <a:sym typeface="Arial"/>
            </a:endParaRPr>
          </a:p>
        </p:txBody>
      </p:sp>
      <p:sp>
        <p:nvSpPr>
          <p:cNvPr id="387" name="Google Shape;38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8" name="Google Shape;38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6" name="Google Shape;39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Ainsi, le fichier </a:t>
            </a:r>
            <a:r>
              <a:rPr lang="en-US" b="1"/>
              <a:t>NetworkManager.service </a:t>
            </a:r>
            <a:r>
              <a:rPr lang="en-US"/>
              <a:t>définira l'unité de type service qui s'occupe de la gestion réseau ; de même, </a:t>
            </a:r>
            <a:r>
              <a:rPr lang="en-US" b="1"/>
              <a:t>systemd-shutdownd.socket définira </a:t>
            </a:r>
            <a:r>
              <a:rPr lang="en-US"/>
              <a:t>la socket pour l'arrêt.</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 name="Google Shape;40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5" name="Google Shape;41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2" name="Google Shape;42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De manière </a:t>
            </a:r>
            <a:r>
              <a:rPr lang="en-US" dirty="0" err="1"/>
              <a:t>similaire</a:t>
            </a:r>
            <a:r>
              <a:rPr lang="en-US" dirty="0"/>
              <a:t>, </a:t>
            </a:r>
            <a:r>
              <a:rPr lang="en-US" dirty="0" err="1"/>
              <a:t>l’unité</a:t>
            </a:r>
            <a:r>
              <a:rPr lang="en-US" dirty="0"/>
              <a:t> </a:t>
            </a:r>
            <a:r>
              <a:rPr lang="en-US" b="1" dirty="0"/>
              <a:t>multi-</a:t>
            </a:r>
            <a:r>
              <a:rPr lang="en-US" b="1" dirty="0" err="1"/>
              <a:t>user.target</a:t>
            </a:r>
            <a:r>
              <a:rPr lang="en-US" b="1" dirty="0"/>
              <a:t> </a:t>
            </a:r>
            <a:r>
              <a:rPr lang="en-US" dirty="0"/>
              <a:t>lance </a:t>
            </a:r>
            <a:r>
              <a:rPr lang="en-US" dirty="0" err="1"/>
              <a:t>d’autres</a:t>
            </a:r>
            <a:r>
              <a:rPr lang="en-US" dirty="0"/>
              <a:t> services </a:t>
            </a:r>
            <a:r>
              <a:rPr lang="en-US" dirty="0" err="1"/>
              <a:t>système</a:t>
            </a:r>
            <a:r>
              <a:rPr lang="en-US" dirty="0"/>
              <a:t> </a:t>
            </a:r>
            <a:r>
              <a:rPr lang="en-US" dirty="0" err="1"/>
              <a:t>essentiels</a:t>
            </a:r>
            <a:r>
              <a:rPr lang="en-US" dirty="0"/>
              <a:t>, </a:t>
            </a:r>
            <a:r>
              <a:rPr lang="en-US" dirty="0" err="1"/>
              <a:t>tels</a:t>
            </a:r>
            <a:r>
              <a:rPr lang="en-US" dirty="0"/>
              <a:t> que </a:t>
            </a:r>
            <a:r>
              <a:rPr lang="en-US" dirty="0" err="1"/>
              <a:t>NetworkManager</a:t>
            </a:r>
            <a:r>
              <a:rPr lang="en-US" dirty="0"/>
              <a:t> (</a:t>
            </a:r>
            <a:r>
              <a:rPr lang="en-US" b="1" dirty="0" err="1"/>
              <a:t>NetworkManager.service</a:t>
            </a:r>
            <a:r>
              <a:rPr lang="en-US" dirty="0"/>
              <a:t>) </a:t>
            </a:r>
            <a:r>
              <a:rPr lang="en-US" dirty="0" err="1"/>
              <a:t>ou</a:t>
            </a:r>
            <a:r>
              <a:rPr lang="en-US" dirty="0"/>
              <a:t> D-Bus (</a:t>
            </a:r>
            <a:r>
              <a:rPr lang="en-US" b="1" dirty="0" err="1"/>
              <a:t>dbus.service</a:t>
            </a:r>
            <a:r>
              <a:rPr lang="en-US" dirty="0"/>
              <a:t>) et active </a:t>
            </a:r>
            <a:r>
              <a:rPr lang="en-US" dirty="0" err="1"/>
              <a:t>une</a:t>
            </a:r>
            <a:r>
              <a:rPr lang="en-US" dirty="0"/>
              <a:t> </a:t>
            </a:r>
            <a:r>
              <a:rPr lang="en-US" dirty="0" err="1"/>
              <a:t>autre</a:t>
            </a:r>
            <a:r>
              <a:rPr lang="en-US" dirty="0"/>
              <a:t> </a:t>
            </a:r>
            <a:r>
              <a:rPr lang="en-US" dirty="0" err="1"/>
              <a:t>unité</a:t>
            </a:r>
            <a:r>
              <a:rPr lang="en-US" dirty="0"/>
              <a:t> </a:t>
            </a:r>
            <a:r>
              <a:rPr lang="en-US" dirty="0" err="1"/>
              <a:t>cible</a:t>
            </a:r>
            <a:r>
              <a:rPr lang="en-US" dirty="0"/>
              <a:t> </a:t>
            </a:r>
            <a:r>
              <a:rPr lang="en-US" dirty="0" err="1"/>
              <a:t>nommée</a:t>
            </a:r>
            <a:r>
              <a:rPr lang="en-US" dirty="0"/>
              <a:t> </a:t>
            </a:r>
            <a:r>
              <a:rPr lang="en-US" b="1" dirty="0" err="1"/>
              <a:t>basic.target</a:t>
            </a:r>
            <a:r>
              <a:rPr lang="en-US" dirty="0"/>
              <a:t>.</a:t>
            </a:r>
            <a:endParaRPr dirty="0"/>
          </a:p>
          <a:p>
            <a:pPr marL="0" lvl="0" indent="0" algn="l" rtl="0">
              <a:lnSpc>
                <a:spcPct val="100000"/>
              </a:lnSpc>
              <a:spcBef>
                <a:spcPts val="0"/>
              </a:spcBef>
              <a:spcAft>
                <a:spcPts val="0"/>
              </a:spcAft>
              <a:buSzPts val="1400"/>
              <a:buNone/>
            </a:pPr>
            <a:endParaRPr dirty="0"/>
          </a:p>
        </p:txBody>
      </p:sp>
      <p:sp>
        <p:nvSpPr>
          <p:cNvPr id="445" name="Google Shape;445;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8" name="Google Shape;458;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 name="Google Shape;46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t>Fournit des capacités poussées de parallélisation. </a:t>
            </a:r>
            <a:endParaRPr/>
          </a:p>
          <a:p>
            <a:pPr marL="0" lvl="0" indent="0" algn="l" rtl="0">
              <a:lnSpc>
                <a:spcPct val="100000"/>
              </a:lnSpc>
              <a:spcBef>
                <a:spcPts val="0"/>
              </a:spcBef>
              <a:spcAft>
                <a:spcPts val="0"/>
              </a:spcAft>
              <a:buSzPts val="1400"/>
              <a:buNone/>
            </a:pPr>
            <a:r>
              <a:rPr lang="en-US" sz="1200"/>
              <a:t>Allocation fine des ressources (processeur, mémoire, E/S, etc) aux services, grâce aux fonctionnalités avancées du noyau comme les cgroups ;</a:t>
            </a:r>
            <a:endParaRPr/>
          </a:p>
          <a:p>
            <a:pPr marL="0" lvl="0" indent="0" algn="l" rtl="0">
              <a:lnSpc>
                <a:spcPct val="100000"/>
              </a:lnSpc>
              <a:spcBef>
                <a:spcPts val="0"/>
              </a:spcBef>
              <a:spcAft>
                <a:spcPts val="0"/>
              </a:spcAft>
              <a:buSzPts val="1400"/>
              <a:buNone/>
            </a:pPr>
            <a:r>
              <a:rPr lang="en-US" sz="1200"/>
              <a:t>Surveillance améliorée (grâce aux cgroups, un processus ne peut pas s'échapper, même en forkant) ;</a:t>
            </a:r>
            <a:endParaRPr/>
          </a:p>
          <a:p>
            <a:pPr marL="0" lvl="0" indent="0" algn="l" rtl="0">
              <a:lnSpc>
                <a:spcPct val="100000"/>
              </a:lnSpc>
              <a:spcBef>
                <a:spcPts val="0"/>
              </a:spcBef>
              <a:spcAft>
                <a:spcPts val="0"/>
              </a:spcAft>
              <a:buSzPts val="1400"/>
              <a:buNone/>
            </a:pPr>
            <a:r>
              <a:rPr lang="en-US" sz="1200"/>
              <a:t>Log plus complet (commençant plus tôt, comprenant aussi la sortie standard et les sous-processus, proposant un aperçu centralisé de l’état des services ou un résumé des erreurs de démarrage…) ;</a:t>
            </a:r>
            <a:endParaRPr/>
          </a:p>
          <a:p>
            <a:pPr marL="0" lvl="0" indent="0" algn="l" rtl="0">
              <a:lnSpc>
                <a:spcPct val="100000"/>
              </a:lnSpc>
              <a:spcBef>
                <a:spcPts val="0"/>
              </a:spcBef>
              <a:spcAft>
                <a:spcPts val="0"/>
              </a:spcAft>
              <a:buSzPts val="1400"/>
              <a:buNone/>
            </a:pPr>
            <a:r>
              <a:rPr lang="en-US" sz="1200"/>
              <a:t>Séparation claire entre les services fournis par la distribution et les services créés par l’administrateur, avec la possibilité pour l’administrateur de personnaliser les scripts de la distribution sans avoir à les dupliquer ;</a:t>
            </a:r>
            <a:endParaRPr/>
          </a:p>
          <a:p>
            <a:pPr marL="0" lvl="0" indent="0" algn="l" rtl="0">
              <a:lnSpc>
                <a:spcPct val="100000"/>
              </a:lnSpc>
              <a:spcBef>
                <a:spcPts val="0"/>
              </a:spcBef>
              <a:spcAft>
                <a:spcPts val="0"/>
              </a:spcAft>
              <a:buSzPts val="1400"/>
              <a:buNone/>
            </a:pPr>
            <a:r>
              <a:rPr lang="en-US" sz="1200"/>
              <a:t>Système de template dans les unités de lancement (par exemple un seul fichier </a:t>
            </a:r>
            <a:r>
              <a:rPr lang="en-US" sz="1200" u="sng">
                <a:solidFill>
                  <a:schemeClr val="hlink"/>
                </a:solidFill>
                <a:hlinkClick r:id="rId3"/>
              </a:rPr>
              <a:t>getty@.service</a:t>
            </a:r>
            <a:r>
              <a:rPr lang="en-US" sz="1200"/>
              <a:t> peut être utilisé pour gérer un nombre arbitraire d’instances : </a:t>
            </a:r>
            <a:r>
              <a:rPr lang="en-US" sz="1200" u="sng">
                <a:solidFill>
                  <a:schemeClr val="hlink"/>
                </a:solidFill>
                <a:hlinkClick r:id="rId4"/>
              </a:rPr>
              <a:t>getty@tty1.service</a:t>
            </a:r>
            <a:r>
              <a:rPr lang="en-US" sz="1200"/>
              <a:t>, </a:t>
            </a:r>
            <a:r>
              <a:rPr lang="en-US" sz="1200" u="sng">
                <a:solidFill>
                  <a:schemeClr val="hlink"/>
                </a:solidFill>
                <a:hlinkClick r:id="rId5"/>
              </a:rPr>
              <a:t>getty@tty2.service</a:t>
            </a:r>
            <a:r>
              <a:rPr lang="en-US" sz="1200"/>
              <a: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Fournit des capacités poussées de parallélisation </a:t>
            </a:r>
            <a:endParaRPr/>
          </a:p>
          <a:p>
            <a:pPr marL="0" lvl="0" indent="0" algn="l" rtl="0">
              <a:lnSpc>
                <a:spcPct val="100000"/>
              </a:lnSpc>
              <a:spcBef>
                <a:spcPts val="0"/>
              </a:spcBef>
              <a:spcAft>
                <a:spcPts val="0"/>
              </a:spcAft>
              <a:buSzPts val="1400"/>
              <a:buNone/>
            </a:pPr>
            <a:r>
              <a:rPr lang="en-US"/>
              <a:t>Utilise les sockets et l'activation D-Bus pour démarrer les services </a:t>
            </a:r>
            <a:endParaRPr/>
          </a:p>
          <a:p>
            <a:pPr marL="0" lvl="0" indent="0" algn="l" rtl="0">
              <a:lnSpc>
                <a:spcPct val="100000"/>
              </a:lnSpc>
              <a:spcBef>
                <a:spcPts val="0"/>
              </a:spcBef>
              <a:spcAft>
                <a:spcPts val="0"/>
              </a:spcAft>
              <a:buSzPts val="1400"/>
              <a:buNone/>
            </a:pPr>
            <a:r>
              <a:rPr lang="en-US"/>
              <a:t>Offre un démarrage à la demande des daemons </a:t>
            </a:r>
            <a:endParaRPr/>
          </a:p>
          <a:p>
            <a:pPr marL="0" lvl="0" indent="0" algn="l" rtl="0">
              <a:lnSpc>
                <a:spcPct val="100000"/>
              </a:lnSpc>
              <a:spcBef>
                <a:spcPts val="0"/>
              </a:spcBef>
              <a:spcAft>
                <a:spcPts val="0"/>
              </a:spcAft>
              <a:buSzPts val="1400"/>
              <a:buNone/>
            </a:pPr>
            <a:r>
              <a:rPr lang="en-US"/>
              <a:t>Implémente une logique de contrôle transactionnelle des dépendances entre services </a:t>
            </a:r>
            <a:endParaRPr/>
          </a:p>
          <a:p>
            <a:pPr marL="0" lvl="0" indent="0" algn="l" rtl="0">
              <a:lnSpc>
                <a:spcPct val="100000"/>
              </a:lnSpc>
              <a:spcBef>
                <a:spcPts val="0"/>
              </a:spcBef>
              <a:spcAft>
                <a:spcPts val="0"/>
              </a:spcAft>
              <a:buSzPts val="1400"/>
              <a:buNone/>
            </a:pPr>
            <a:r>
              <a:rPr lang="en-US"/>
              <a:t>Piste les processus en utilisant les cgroups Linux </a:t>
            </a:r>
            <a:endParaRPr/>
          </a:p>
          <a:p>
            <a:pPr marL="0" lvl="0" indent="0" algn="l" rtl="0">
              <a:lnSpc>
                <a:spcPct val="100000"/>
              </a:lnSpc>
              <a:spcBef>
                <a:spcPts val="0"/>
              </a:spcBef>
              <a:spcAft>
                <a:spcPts val="0"/>
              </a:spcAft>
              <a:buSzPts val="1400"/>
              <a:buNone/>
            </a:pPr>
            <a:r>
              <a:rPr lang="en-US"/>
              <a:t>Supporte les snapshots et leurs restaurations </a:t>
            </a:r>
            <a:endParaRPr/>
          </a:p>
          <a:p>
            <a:pPr marL="0" lvl="0" indent="0" algn="l" rtl="0">
              <a:lnSpc>
                <a:spcPct val="100000"/>
              </a:lnSpc>
              <a:spcBef>
                <a:spcPts val="0"/>
              </a:spcBef>
              <a:spcAft>
                <a:spcPts val="0"/>
              </a:spcAft>
              <a:buSzPts val="1400"/>
              <a:buNone/>
            </a:pPr>
            <a:r>
              <a:rPr lang="en-US"/>
              <a:t>Maintient les points de montage (montage/démontage)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477" name="Google Shape;477;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Le BIOS </a:t>
            </a:r>
            <a:r>
              <a:rPr lang="en-US" dirty="0" err="1"/>
              <a:t>fonctionne</a:t>
            </a:r>
            <a:r>
              <a:rPr lang="en-US" dirty="0"/>
              <a:t> de </a:t>
            </a:r>
            <a:r>
              <a:rPr lang="en-US" dirty="0" err="1"/>
              <a:t>paire</a:t>
            </a:r>
            <a:r>
              <a:rPr lang="en-US" dirty="0"/>
              <a:t> avec </a:t>
            </a:r>
            <a:r>
              <a:rPr lang="en-US" dirty="0" err="1"/>
              <a:t>une</a:t>
            </a:r>
            <a:r>
              <a:rPr lang="en-US" dirty="0"/>
              <a:t> puce CMOS (Complementary Metal Oxide Semiconductor) dans </a:t>
            </a:r>
            <a:r>
              <a:rPr lang="en-US" dirty="0" err="1"/>
              <a:t>laquelle</a:t>
            </a:r>
            <a:r>
              <a:rPr lang="en-US" dirty="0"/>
              <a:t> les </a:t>
            </a:r>
            <a:r>
              <a:rPr lang="en-US" dirty="0" err="1"/>
              <a:t>paramètres</a:t>
            </a:r>
            <a:r>
              <a:rPr lang="en-US" dirty="0"/>
              <a:t> </a:t>
            </a:r>
            <a:r>
              <a:rPr lang="en-US" dirty="0" err="1"/>
              <a:t>personnalisés</a:t>
            </a:r>
            <a:r>
              <a:rPr lang="en-US" dirty="0"/>
              <a:t> du BIOS </a:t>
            </a:r>
            <a:r>
              <a:rPr lang="en-US" dirty="0" err="1"/>
              <a:t>sont</a:t>
            </a:r>
            <a:r>
              <a:rPr lang="en-US" dirty="0"/>
              <a:t> </a:t>
            </a:r>
            <a:r>
              <a:rPr lang="en-US" dirty="0" err="1"/>
              <a:t>enregistrés</a:t>
            </a:r>
            <a:r>
              <a:rPr lang="en-US" dirty="0"/>
              <a:t> : date et </a:t>
            </a:r>
            <a:r>
              <a:rPr lang="en-US" dirty="0" err="1"/>
              <a:t>heure</a:t>
            </a:r>
            <a:r>
              <a:rPr lang="en-US" dirty="0"/>
              <a:t> du </a:t>
            </a:r>
            <a:r>
              <a:rPr lang="en-US" dirty="0" err="1"/>
              <a:t>système</a:t>
            </a:r>
            <a:r>
              <a:rPr lang="en-US" dirty="0"/>
              <a:t>, </a:t>
            </a:r>
            <a:r>
              <a:rPr lang="en-US" dirty="0" err="1"/>
              <a:t>ordre</a:t>
            </a:r>
            <a:r>
              <a:rPr lang="en-US" dirty="0"/>
              <a:t> </a:t>
            </a:r>
            <a:r>
              <a:rPr lang="en-US" dirty="0" err="1"/>
              <a:t>d’amorçage</a:t>
            </a:r>
            <a:r>
              <a:rPr lang="en-US" dirty="0"/>
              <a:t>, configuration des </a:t>
            </a:r>
            <a:r>
              <a:rPr lang="en-US" dirty="0" err="1"/>
              <a:t>disques</a:t>
            </a:r>
            <a:r>
              <a:rPr lang="en-US" dirty="0"/>
              <a:t>, overclocking du CPU et la RAM, mot de passe </a:t>
            </a:r>
            <a:r>
              <a:rPr lang="en-US" dirty="0" err="1"/>
              <a:t>d’accès</a:t>
            </a:r>
            <a:r>
              <a:rPr lang="en-US" dirty="0"/>
              <a:t> à </a:t>
            </a:r>
            <a:r>
              <a:rPr lang="en-US" dirty="0" err="1"/>
              <a:t>l’ordinateur</a:t>
            </a:r>
            <a:r>
              <a:rPr lang="en-US" dirty="0"/>
              <a:t>… Une pile 3 V </a:t>
            </a:r>
            <a:r>
              <a:rPr lang="en-US" dirty="0" err="1"/>
              <a:t>est</a:t>
            </a:r>
            <a:r>
              <a:rPr lang="en-US" dirty="0"/>
              <a:t> </a:t>
            </a:r>
            <a:r>
              <a:rPr lang="en-US" dirty="0" err="1"/>
              <a:t>nécessaire</a:t>
            </a:r>
            <a:r>
              <a:rPr lang="en-US" dirty="0"/>
              <a:t> pour que les </a:t>
            </a:r>
            <a:r>
              <a:rPr lang="en-US" dirty="0" err="1"/>
              <a:t>informations</a:t>
            </a:r>
            <a:r>
              <a:rPr lang="en-US" dirty="0"/>
              <a:t> </a:t>
            </a:r>
            <a:r>
              <a:rPr lang="en-US" dirty="0" err="1"/>
              <a:t>stockées</a:t>
            </a:r>
            <a:r>
              <a:rPr lang="en-US" dirty="0"/>
              <a:t> dans la puce CMOS </a:t>
            </a:r>
            <a:r>
              <a:rPr lang="en-US" dirty="0" err="1"/>
              <a:t>soient</a:t>
            </a:r>
            <a:r>
              <a:rPr lang="en-US" dirty="0"/>
              <a:t> </a:t>
            </a:r>
            <a:r>
              <a:rPr lang="en-US" dirty="0" err="1"/>
              <a:t>conservées</a:t>
            </a:r>
            <a:r>
              <a:rPr lang="en-US" dirty="0"/>
              <a:t> </a:t>
            </a:r>
            <a:r>
              <a:rPr lang="en-US" dirty="0" err="1"/>
              <a:t>lorsque</a:t>
            </a:r>
            <a:r>
              <a:rPr lang="en-US" dirty="0"/>
              <a:t> </a:t>
            </a:r>
            <a:r>
              <a:rPr lang="en-US" dirty="0" err="1"/>
              <a:t>l’ordinateur</a:t>
            </a:r>
            <a:r>
              <a:rPr lang="en-US" dirty="0"/>
              <a:t> </a:t>
            </a:r>
            <a:r>
              <a:rPr lang="en-US" dirty="0" err="1"/>
              <a:t>est</a:t>
            </a:r>
            <a:r>
              <a:rPr lang="en-US" dirty="0"/>
              <a:t> </a:t>
            </a:r>
            <a:r>
              <a:rPr lang="en-US" dirty="0" err="1"/>
              <a:t>éteint</a:t>
            </a:r>
            <a:r>
              <a:rPr lang="en-US" dirty="0"/>
              <a:t> </a:t>
            </a:r>
            <a:r>
              <a:rPr lang="en-US" dirty="0" err="1"/>
              <a:t>ou</a:t>
            </a:r>
            <a:r>
              <a:rPr lang="en-US" dirty="0"/>
              <a:t> </a:t>
            </a:r>
            <a:r>
              <a:rPr lang="en-US" dirty="0" err="1"/>
              <a:t>débranché</a:t>
            </a:r>
            <a:r>
              <a:rPr lang="en-US" dirty="0"/>
              <a:t> de </a:t>
            </a:r>
            <a:r>
              <a:rPr lang="en-US" dirty="0" err="1"/>
              <a:t>sa</a:t>
            </a:r>
            <a:r>
              <a:rPr lang="en-US" dirty="0"/>
              <a:t> source </a:t>
            </a:r>
            <a:r>
              <a:rPr lang="en-US" dirty="0" err="1"/>
              <a:t>d’alimentation</a:t>
            </a:r>
            <a:r>
              <a:rPr lang="en-US" dirty="0"/>
              <a:t>. Si la pile CMOS de </a:t>
            </a:r>
            <a:r>
              <a:rPr lang="en-US" dirty="0" err="1"/>
              <a:t>votre</a:t>
            </a:r>
            <a:r>
              <a:rPr lang="en-US" dirty="0"/>
              <a:t> </a:t>
            </a:r>
            <a:r>
              <a:rPr lang="en-US" dirty="0" err="1"/>
              <a:t>ordinateur</a:t>
            </a:r>
            <a:r>
              <a:rPr lang="en-US" dirty="0"/>
              <a:t> </a:t>
            </a:r>
            <a:r>
              <a:rPr lang="en-US" dirty="0" err="1"/>
              <a:t>est</a:t>
            </a:r>
            <a:r>
              <a:rPr lang="en-US" dirty="0"/>
              <a:t> H.S., </a:t>
            </a:r>
            <a:r>
              <a:rPr lang="en-US" dirty="0" err="1"/>
              <a:t>tous</a:t>
            </a:r>
            <a:r>
              <a:rPr lang="en-US" dirty="0"/>
              <a:t> les </a:t>
            </a:r>
            <a:r>
              <a:rPr lang="en-US" dirty="0" err="1"/>
              <a:t>paramètres</a:t>
            </a:r>
            <a:r>
              <a:rPr lang="en-US" dirty="0"/>
              <a:t> du BIOS </a:t>
            </a:r>
            <a:r>
              <a:rPr lang="en-US" dirty="0" err="1"/>
              <a:t>seront</a:t>
            </a:r>
            <a:r>
              <a:rPr lang="en-US" dirty="0"/>
              <a:t> </a:t>
            </a:r>
            <a:r>
              <a:rPr lang="en-US" dirty="0" err="1"/>
              <a:t>réinitialisés</a:t>
            </a:r>
            <a:r>
              <a:rPr lang="en-US" dirty="0"/>
              <a:t> à </a:t>
            </a:r>
            <a:r>
              <a:rPr lang="en-US" dirty="0" err="1"/>
              <a:t>leurs</a:t>
            </a:r>
            <a:r>
              <a:rPr lang="en-US" dirty="0"/>
              <a:t> </a:t>
            </a:r>
            <a:r>
              <a:rPr lang="en-US" dirty="0" err="1"/>
              <a:t>valeurs</a:t>
            </a:r>
            <a:r>
              <a:rPr lang="en-US" dirty="0"/>
              <a:t> par </a:t>
            </a:r>
            <a:r>
              <a:rPr lang="en-US" dirty="0" err="1"/>
              <a:t>défaut</a:t>
            </a:r>
            <a:r>
              <a:rPr lang="en-US" dirty="0"/>
              <a: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207" name="Google Shape;20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re - Centré" type="tx">
  <p:cSld name="TITLE_AND_BODY">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476250" y="2580680"/>
            <a:ext cx="11239500" cy="1696641"/>
          </a:xfrm>
          <a:prstGeom prst="rect">
            <a:avLst/>
          </a:prstGeom>
          <a:noFill/>
          <a:ln>
            <a:noFill/>
          </a:ln>
        </p:spPr>
        <p:txBody>
          <a:bodyPr spcFirstLastPara="1" wrap="square" lIns="50800" tIns="50800" rIns="50800" bIns="50800" anchor="ctr" anchorCtr="0">
            <a:normAutofit/>
          </a:bodyPr>
          <a:lstStyle>
            <a:lvl1pPr lvl="0" algn="ctr">
              <a:lnSpc>
                <a:spcPct val="90000"/>
              </a:lnSpc>
              <a:spcBef>
                <a:spcPts val="1125"/>
              </a:spcBef>
              <a:spcAft>
                <a:spcPts val="0"/>
              </a:spcAft>
              <a:buClr>
                <a:srgbClr val="D93E2B"/>
              </a:buClr>
              <a:buSzPts val="1800"/>
              <a:buNone/>
              <a:defRPr/>
            </a:lvl1pPr>
            <a:lvl2pPr lvl="1" algn="ctr">
              <a:lnSpc>
                <a:spcPct val="90000"/>
              </a:lnSpc>
              <a:spcBef>
                <a:spcPts val="1125"/>
              </a:spcBef>
              <a:spcAft>
                <a:spcPts val="0"/>
              </a:spcAft>
              <a:buClr>
                <a:srgbClr val="D93E2B"/>
              </a:buClr>
              <a:buSzPts val="1800"/>
              <a:buNone/>
              <a:defRPr/>
            </a:lvl2pPr>
            <a:lvl3pPr lvl="2" algn="ctr">
              <a:lnSpc>
                <a:spcPct val="90000"/>
              </a:lnSpc>
              <a:spcBef>
                <a:spcPts val="1125"/>
              </a:spcBef>
              <a:spcAft>
                <a:spcPts val="0"/>
              </a:spcAft>
              <a:buClr>
                <a:srgbClr val="D93E2B"/>
              </a:buClr>
              <a:buSzPts val="1800"/>
              <a:buNone/>
              <a:defRPr/>
            </a:lvl3pPr>
            <a:lvl4pPr lvl="3" algn="ctr">
              <a:lnSpc>
                <a:spcPct val="90000"/>
              </a:lnSpc>
              <a:spcBef>
                <a:spcPts val="1125"/>
              </a:spcBef>
              <a:spcAft>
                <a:spcPts val="0"/>
              </a:spcAft>
              <a:buClr>
                <a:srgbClr val="D93E2B"/>
              </a:buClr>
              <a:buSzPts val="1800"/>
              <a:buNone/>
              <a:defRPr/>
            </a:lvl4pPr>
            <a:lvl5pPr lvl="4" algn="ctr">
              <a:lnSpc>
                <a:spcPct val="90000"/>
              </a:lnSpc>
              <a:spcBef>
                <a:spcPts val="1125"/>
              </a:spcBef>
              <a:spcAft>
                <a:spcPts val="0"/>
              </a:spcAft>
              <a:buClr>
                <a:srgbClr val="D93E2B"/>
              </a:buClr>
              <a:buSzPts val="1800"/>
              <a:buNone/>
              <a:defRPr/>
            </a:lvl5pPr>
            <a:lvl6pPr lvl="5" algn="ctr">
              <a:lnSpc>
                <a:spcPct val="90000"/>
              </a:lnSpc>
              <a:spcBef>
                <a:spcPts val="1125"/>
              </a:spcBef>
              <a:spcAft>
                <a:spcPts val="0"/>
              </a:spcAft>
              <a:buClr>
                <a:srgbClr val="D93E2B"/>
              </a:buClr>
              <a:buSzPts val="1800"/>
              <a:buNone/>
              <a:defRPr/>
            </a:lvl6pPr>
            <a:lvl7pPr lvl="6" algn="ctr">
              <a:lnSpc>
                <a:spcPct val="90000"/>
              </a:lnSpc>
              <a:spcBef>
                <a:spcPts val="1125"/>
              </a:spcBef>
              <a:spcAft>
                <a:spcPts val="0"/>
              </a:spcAft>
              <a:buClr>
                <a:srgbClr val="D93E2B"/>
              </a:buClr>
              <a:buSzPts val="1800"/>
              <a:buNone/>
              <a:defRPr/>
            </a:lvl7pPr>
            <a:lvl8pPr lvl="7" algn="ctr">
              <a:lnSpc>
                <a:spcPct val="90000"/>
              </a:lnSpc>
              <a:spcBef>
                <a:spcPts val="1125"/>
              </a:spcBef>
              <a:spcAft>
                <a:spcPts val="0"/>
              </a:spcAft>
              <a:buClr>
                <a:srgbClr val="D93E2B"/>
              </a:buClr>
              <a:buSzPts val="1800"/>
              <a:buNone/>
              <a:defRPr/>
            </a:lvl8pPr>
            <a:lvl9pPr lvl="8" algn="ctr">
              <a:lnSpc>
                <a:spcPct val="90000"/>
              </a:lnSpc>
              <a:spcBef>
                <a:spcPts val="1125"/>
              </a:spcBef>
              <a:spcAft>
                <a:spcPts val="0"/>
              </a:spcAft>
              <a:buClr>
                <a:srgbClr val="D93E2B"/>
              </a:buClr>
              <a:buSzPts val="1800"/>
              <a:buNone/>
              <a:defRPr/>
            </a:lvl9pPr>
          </a:lstStyle>
          <a:p>
            <a:endParaRPr/>
          </a:p>
        </p:txBody>
      </p:sp>
      <p:sp>
        <p:nvSpPr>
          <p:cNvPr id="17" name="Google Shape;17;p2"/>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itation">
  <p:cSld name="Citation">
    <p:spTree>
      <p:nvGrpSpPr>
        <p:cNvPr id="1" name="Shape 64"/>
        <p:cNvGrpSpPr/>
        <p:nvPr/>
      </p:nvGrpSpPr>
      <p:grpSpPr>
        <a:xfrm>
          <a:off x="0" y="0"/>
          <a:ext cx="0" cy="0"/>
          <a:chOff x="0" y="0"/>
          <a:chExt cx="0" cy="0"/>
        </a:xfrm>
      </p:grpSpPr>
      <p:sp>
        <p:nvSpPr>
          <p:cNvPr id="65" name="Google Shape;65;p11"/>
          <p:cNvSpPr txBox="1">
            <a:spLocks noGrp="1"/>
          </p:cNvSpPr>
          <p:nvPr>
            <p:ph type="body" idx="1"/>
          </p:nvPr>
        </p:nvSpPr>
        <p:spPr>
          <a:xfrm>
            <a:off x="500063" y="4196953"/>
            <a:ext cx="11191875" cy="428625"/>
          </a:xfrm>
          <a:prstGeom prst="rect">
            <a:avLst/>
          </a:prstGeom>
          <a:noFill/>
          <a:ln>
            <a:noFill/>
          </a:ln>
        </p:spPr>
        <p:txBody>
          <a:bodyPr spcFirstLastPara="1" wrap="square" lIns="50800" tIns="50800" rIns="50800" bIns="50800" anchor="t" anchorCtr="0">
            <a:spAutoFit/>
          </a:bodyPr>
          <a:lstStyle>
            <a:lvl1pPr marL="457200" lvl="0" indent="-228600" algn="ctr">
              <a:lnSpc>
                <a:spcPct val="100000"/>
              </a:lnSpc>
              <a:spcBef>
                <a:spcPts val="844"/>
              </a:spcBef>
              <a:spcAft>
                <a:spcPts val="0"/>
              </a:spcAft>
              <a:buClr>
                <a:srgbClr val="414141"/>
              </a:buClr>
              <a:buSzPts val="2109"/>
              <a:buFont typeface="Palatino"/>
              <a:buNone/>
              <a:defRPr sz="2109" i="1"/>
            </a:lvl1pPr>
            <a:lvl2pPr marL="914400" lvl="1" indent="-297180" algn="l">
              <a:lnSpc>
                <a:spcPct val="100000"/>
              </a:lnSpc>
              <a:spcBef>
                <a:spcPts val="1687"/>
              </a:spcBef>
              <a:spcAft>
                <a:spcPts val="0"/>
              </a:spcAft>
              <a:buSzPts val="1080"/>
              <a:buChar char="●"/>
              <a:defRPr/>
            </a:lvl2pPr>
            <a:lvl3pPr marL="1371600" lvl="2" indent="-297180" algn="l">
              <a:lnSpc>
                <a:spcPct val="100000"/>
              </a:lnSpc>
              <a:spcBef>
                <a:spcPts val="1687"/>
              </a:spcBef>
              <a:spcAft>
                <a:spcPts val="0"/>
              </a:spcAft>
              <a:buSzPts val="1080"/>
              <a:buChar char="●"/>
              <a:defRPr/>
            </a:lvl3pPr>
            <a:lvl4pPr marL="1828800" lvl="3" indent="-297180" algn="l">
              <a:lnSpc>
                <a:spcPct val="100000"/>
              </a:lnSpc>
              <a:spcBef>
                <a:spcPts val="1687"/>
              </a:spcBef>
              <a:spcAft>
                <a:spcPts val="0"/>
              </a:spcAft>
              <a:buSzPts val="1080"/>
              <a:buChar char="●"/>
              <a:defRPr/>
            </a:lvl4pPr>
            <a:lvl5pPr marL="2286000" lvl="4" indent="-297179" algn="l">
              <a:lnSpc>
                <a:spcPct val="100000"/>
              </a:lnSpc>
              <a:spcBef>
                <a:spcPts val="1687"/>
              </a:spcBef>
              <a:spcAft>
                <a:spcPts val="0"/>
              </a:spcAft>
              <a:buSzPts val="1080"/>
              <a:buChar char="●"/>
              <a:defRPr/>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66" name="Google Shape;66;p11"/>
          <p:cNvSpPr txBox="1">
            <a:spLocks noGrp="1"/>
          </p:cNvSpPr>
          <p:nvPr>
            <p:ph type="body" idx="2"/>
          </p:nvPr>
        </p:nvSpPr>
        <p:spPr>
          <a:xfrm>
            <a:off x="1190625" y="2991445"/>
            <a:ext cx="9810750" cy="500063"/>
          </a:xfrm>
          <a:prstGeom prst="rect">
            <a:avLst/>
          </a:prstGeom>
          <a:noFill/>
          <a:ln>
            <a:noFill/>
          </a:ln>
        </p:spPr>
        <p:txBody>
          <a:bodyPr spcFirstLastPara="1" wrap="square" lIns="50800" tIns="50800" rIns="50800" bIns="50800" anchor="ctr" anchorCtr="0">
            <a:spAutoFit/>
          </a:bodyPr>
          <a:lstStyle>
            <a:lvl1pPr marL="457200" lvl="0" indent="-228600" algn="ctr">
              <a:lnSpc>
                <a:spcPct val="100000"/>
              </a:lnSpc>
              <a:spcBef>
                <a:spcPts val="0"/>
              </a:spcBef>
              <a:spcAft>
                <a:spcPts val="0"/>
              </a:spcAft>
              <a:buClr>
                <a:srgbClr val="414141"/>
              </a:buClr>
              <a:buSzPts val="1800"/>
              <a:buNone/>
              <a:defRPr/>
            </a:lvl1pPr>
            <a:lvl2pPr marL="914400" lvl="1" indent="-297180" algn="l">
              <a:lnSpc>
                <a:spcPct val="100000"/>
              </a:lnSpc>
              <a:spcBef>
                <a:spcPts val="1687"/>
              </a:spcBef>
              <a:spcAft>
                <a:spcPts val="0"/>
              </a:spcAft>
              <a:buSzPts val="1080"/>
              <a:buChar char="●"/>
              <a:defRPr/>
            </a:lvl2pPr>
            <a:lvl3pPr marL="1371600" lvl="2" indent="-297180" algn="l">
              <a:lnSpc>
                <a:spcPct val="100000"/>
              </a:lnSpc>
              <a:spcBef>
                <a:spcPts val="1687"/>
              </a:spcBef>
              <a:spcAft>
                <a:spcPts val="0"/>
              </a:spcAft>
              <a:buSzPts val="1080"/>
              <a:buChar char="●"/>
              <a:defRPr/>
            </a:lvl3pPr>
            <a:lvl4pPr marL="1828800" lvl="3" indent="-297180" algn="l">
              <a:lnSpc>
                <a:spcPct val="100000"/>
              </a:lnSpc>
              <a:spcBef>
                <a:spcPts val="1687"/>
              </a:spcBef>
              <a:spcAft>
                <a:spcPts val="0"/>
              </a:spcAft>
              <a:buSzPts val="1080"/>
              <a:buChar char="●"/>
              <a:defRPr/>
            </a:lvl4pPr>
            <a:lvl5pPr marL="2286000" lvl="4" indent="-297179" algn="l">
              <a:lnSpc>
                <a:spcPct val="100000"/>
              </a:lnSpc>
              <a:spcBef>
                <a:spcPts val="1687"/>
              </a:spcBef>
              <a:spcAft>
                <a:spcPts val="0"/>
              </a:spcAft>
              <a:buSzPts val="1080"/>
              <a:buChar char="●"/>
              <a:defRPr/>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67" name="Google Shape;67;p11"/>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hoto">
  <p:cSld name="Photo">
    <p:spTree>
      <p:nvGrpSpPr>
        <p:cNvPr id="1" name="Shape 68"/>
        <p:cNvGrpSpPr/>
        <p:nvPr/>
      </p:nvGrpSpPr>
      <p:grpSpPr>
        <a:xfrm>
          <a:off x="0" y="0"/>
          <a:ext cx="0" cy="0"/>
          <a:chOff x="0" y="0"/>
          <a:chExt cx="0" cy="0"/>
        </a:xfrm>
      </p:grpSpPr>
      <p:sp>
        <p:nvSpPr>
          <p:cNvPr id="69" name="Google Shape;69;p12"/>
          <p:cNvSpPr>
            <a:spLocks noGrp="1"/>
          </p:cNvSpPr>
          <p:nvPr>
            <p:ph type="pic" idx="2"/>
          </p:nvPr>
        </p:nvSpPr>
        <p:spPr>
          <a:xfrm>
            <a:off x="-845344" y="-89297"/>
            <a:ext cx="13323094" cy="7029320"/>
          </a:xfrm>
          <a:prstGeom prst="rect">
            <a:avLst/>
          </a:prstGeom>
          <a:noFill/>
          <a:ln>
            <a:noFill/>
          </a:ln>
        </p:spPr>
      </p:sp>
      <p:sp>
        <p:nvSpPr>
          <p:cNvPr id="70" name="Google Shape;70;p12"/>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Vierge">
  <p:cSld name="Vierge">
    <p:spTree>
      <p:nvGrpSpPr>
        <p:cNvPr id="1" name="Shape 71"/>
        <p:cNvGrpSpPr/>
        <p:nvPr/>
      </p:nvGrpSpPr>
      <p:grpSpPr>
        <a:xfrm>
          <a:off x="0" y="0"/>
          <a:ext cx="0" cy="0"/>
          <a:chOff x="0" y="0"/>
          <a:chExt cx="0" cy="0"/>
        </a:xfrm>
      </p:grpSpPr>
      <p:sp>
        <p:nvSpPr>
          <p:cNvPr id="72" name="Google Shape;72;p13"/>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1_Titre et puces">
  <p:cSld name="1_Titre et puces">
    <p:bg>
      <p:bgPr>
        <a:blipFill>
          <a:blip r:embed="rId2">
            <a:alphaModFix/>
          </a:blip>
          <a:stretch>
            <a:fillRect/>
          </a:stretch>
        </a:blipFill>
        <a:effectLst/>
      </p:bgPr>
    </p:bg>
    <p:spTree>
      <p:nvGrpSpPr>
        <p:cNvPr id="1" name="Shape 73"/>
        <p:cNvGrpSpPr/>
        <p:nvPr/>
      </p:nvGrpSpPr>
      <p:grpSpPr>
        <a:xfrm>
          <a:off x="0" y="0"/>
          <a:ext cx="0" cy="0"/>
          <a:chOff x="0" y="0"/>
          <a:chExt cx="0" cy="0"/>
        </a:xfrm>
      </p:grpSpPr>
      <p:cxnSp>
        <p:nvCxnSpPr>
          <p:cNvPr id="74" name="Google Shape;74;p14"/>
          <p:cNvCxnSpPr/>
          <p:nvPr/>
        </p:nvCxnSpPr>
        <p:spPr>
          <a:xfrm>
            <a:off x="1881187" y="2002482"/>
            <a:ext cx="8435598" cy="1"/>
          </a:xfrm>
          <a:prstGeom prst="straightConnector1">
            <a:avLst/>
          </a:prstGeom>
          <a:noFill/>
          <a:ln w="9525" cap="flat" cmpd="sng">
            <a:solidFill>
              <a:srgbClr val="444444">
                <a:alpha val="29411"/>
              </a:srgbClr>
            </a:solidFill>
            <a:prstDash val="solid"/>
            <a:miter lim="400000"/>
            <a:headEnd type="none" w="sm" len="sm"/>
            <a:tailEnd type="none" w="sm" len="sm"/>
          </a:ln>
        </p:spPr>
      </p:cxnSp>
      <p:cxnSp>
        <p:nvCxnSpPr>
          <p:cNvPr id="75" name="Google Shape;75;p14"/>
          <p:cNvCxnSpPr/>
          <p:nvPr/>
        </p:nvCxnSpPr>
        <p:spPr>
          <a:xfrm>
            <a:off x="1881187" y="1192113"/>
            <a:ext cx="8435598" cy="1"/>
          </a:xfrm>
          <a:prstGeom prst="straightConnector1">
            <a:avLst/>
          </a:prstGeom>
          <a:noFill/>
          <a:ln w="9525" cap="flat" cmpd="sng">
            <a:solidFill>
              <a:srgbClr val="444444">
                <a:alpha val="29411"/>
              </a:srgbClr>
            </a:solidFill>
            <a:prstDash val="solid"/>
            <a:miter lim="400000"/>
            <a:headEnd type="none" w="sm" len="sm"/>
            <a:tailEnd type="none" w="sm" len="sm"/>
          </a:ln>
        </p:spPr>
      </p:cxnSp>
      <p:sp>
        <p:nvSpPr>
          <p:cNvPr id="76" name="Google Shape;76;p14"/>
          <p:cNvSpPr txBox="1">
            <a:spLocks noGrp="1"/>
          </p:cNvSpPr>
          <p:nvPr>
            <p:ph type="title"/>
          </p:nvPr>
        </p:nvSpPr>
        <p:spPr>
          <a:xfrm>
            <a:off x="1881187" y="1279177"/>
            <a:ext cx="8429627" cy="642938"/>
          </a:xfrm>
          <a:prstGeom prst="rect">
            <a:avLst/>
          </a:prstGeom>
          <a:noFill/>
          <a:ln>
            <a:noFill/>
          </a:ln>
        </p:spPr>
        <p:txBody>
          <a:bodyPr spcFirstLastPara="1" wrap="square" lIns="38100" tIns="38100" rIns="38100" bIns="38100" anchor="ctr" anchorCtr="0">
            <a:normAutofit/>
          </a:bodyPr>
          <a:lstStyle>
            <a:lvl1pPr lvl="0" algn="ctr">
              <a:lnSpc>
                <a:spcPct val="90000"/>
              </a:lnSpc>
              <a:spcBef>
                <a:spcPts val="1125"/>
              </a:spcBef>
              <a:spcAft>
                <a:spcPts val="0"/>
              </a:spcAft>
              <a:buClr>
                <a:srgbClr val="D93E2B"/>
              </a:buClr>
              <a:buSzPts val="4781"/>
              <a:buFont typeface="Bodoni"/>
              <a:buNone/>
              <a:defRPr sz="4781"/>
            </a:lvl1pPr>
            <a:lvl2pPr lvl="1" algn="ctr">
              <a:lnSpc>
                <a:spcPct val="90000"/>
              </a:lnSpc>
              <a:spcBef>
                <a:spcPts val="1125"/>
              </a:spcBef>
              <a:spcAft>
                <a:spcPts val="0"/>
              </a:spcAft>
              <a:buClr>
                <a:srgbClr val="D93E2B"/>
              </a:buClr>
              <a:buSzPts val="1800"/>
              <a:buNone/>
              <a:defRPr/>
            </a:lvl2pPr>
            <a:lvl3pPr lvl="2" algn="ctr">
              <a:lnSpc>
                <a:spcPct val="90000"/>
              </a:lnSpc>
              <a:spcBef>
                <a:spcPts val="1125"/>
              </a:spcBef>
              <a:spcAft>
                <a:spcPts val="0"/>
              </a:spcAft>
              <a:buClr>
                <a:srgbClr val="D93E2B"/>
              </a:buClr>
              <a:buSzPts val="1800"/>
              <a:buNone/>
              <a:defRPr/>
            </a:lvl3pPr>
            <a:lvl4pPr lvl="3" algn="ctr">
              <a:lnSpc>
                <a:spcPct val="90000"/>
              </a:lnSpc>
              <a:spcBef>
                <a:spcPts val="1125"/>
              </a:spcBef>
              <a:spcAft>
                <a:spcPts val="0"/>
              </a:spcAft>
              <a:buClr>
                <a:srgbClr val="D93E2B"/>
              </a:buClr>
              <a:buSzPts val="1800"/>
              <a:buNone/>
              <a:defRPr/>
            </a:lvl4pPr>
            <a:lvl5pPr lvl="4" algn="ctr">
              <a:lnSpc>
                <a:spcPct val="90000"/>
              </a:lnSpc>
              <a:spcBef>
                <a:spcPts val="1125"/>
              </a:spcBef>
              <a:spcAft>
                <a:spcPts val="0"/>
              </a:spcAft>
              <a:buClr>
                <a:srgbClr val="D93E2B"/>
              </a:buClr>
              <a:buSzPts val="1800"/>
              <a:buNone/>
              <a:defRPr/>
            </a:lvl5pPr>
            <a:lvl6pPr lvl="5" algn="ctr">
              <a:lnSpc>
                <a:spcPct val="90000"/>
              </a:lnSpc>
              <a:spcBef>
                <a:spcPts val="1125"/>
              </a:spcBef>
              <a:spcAft>
                <a:spcPts val="0"/>
              </a:spcAft>
              <a:buClr>
                <a:srgbClr val="D93E2B"/>
              </a:buClr>
              <a:buSzPts val="1800"/>
              <a:buNone/>
              <a:defRPr/>
            </a:lvl6pPr>
            <a:lvl7pPr lvl="6" algn="ctr">
              <a:lnSpc>
                <a:spcPct val="90000"/>
              </a:lnSpc>
              <a:spcBef>
                <a:spcPts val="1125"/>
              </a:spcBef>
              <a:spcAft>
                <a:spcPts val="0"/>
              </a:spcAft>
              <a:buClr>
                <a:srgbClr val="D93E2B"/>
              </a:buClr>
              <a:buSzPts val="1800"/>
              <a:buNone/>
              <a:defRPr/>
            </a:lvl7pPr>
            <a:lvl8pPr lvl="7" algn="ctr">
              <a:lnSpc>
                <a:spcPct val="90000"/>
              </a:lnSpc>
              <a:spcBef>
                <a:spcPts val="1125"/>
              </a:spcBef>
              <a:spcAft>
                <a:spcPts val="0"/>
              </a:spcAft>
              <a:buClr>
                <a:srgbClr val="D93E2B"/>
              </a:buClr>
              <a:buSzPts val="1800"/>
              <a:buNone/>
              <a:defRPr/>
            </a:lvl8pPr>
            <a:lvl9pPr lvl="8" algn="ctr">
              <a:lnSpc>
                <a:spcPct val="90000"/>
              </a:lnSpc>
              <a:spcBef>
                <a:spcPts val="1125"/>
              </a:spcBef>
              <a:spcAft>
                <a:spcPts val="0"/>
              </a:spcAft>
              <a:buClr>
                <a:srgbClr val="D93E2B"/>
              </a:buClr>
              <a:buSzPts val="1800"/>
              <a:buNone/>
              <a:defRPr/>
            </a:lvl9pPr>
          </a:lstStyle>
          <a:p>
            <a:endParaRPr/>
          </a:p>
        </p:txBody>
      </p:sp>
      <p:sp>
        <p:nvSpPr>
          <p:cNvPr id="77" name="Google Shape;77;p14"/>
          <p:cNvSpPr txBox="1">
            <a:spLocks noGrp="1"/>
          </p:cNvSpPr>
          <p:nvPr>
            <p:ph type="body" idx="1"/>
          </p:nvPr>
        </p:nvSpPr>
        <p:spPr>
          <a:xfrm>
            <a:off x="1881187" y="2243584"/>
            <a:ext cx="8429627" cy="3214688"/>
          </a:xfrm>
          <a:prstGeom prst="rect">
            <a:avLst/>
          </a:prstGeom>
          <a:noFill/>
          <a:ln>
            <a:noFill/>
          </a:ln>
        </p:spPr>
        <p:txBody>
          <a:bodyPr spcFirstLastPara="1" wrap="square" lIns="38100" tIns="38100" rIns="38100" bIns="38100" anchor="ctr" anchorCtr="0">
            <a:normAutofit/>
          </a:bodyPr>
          <a:lstStyle>
            <a:lvl1pPr marL="457200" lvl="0" indent="-319722" algn="l">
              <a:lnSpc>
                <a:spcPct val="100000"/>
              </a:lnSpc>
              <a:spcBef>
                <a:spcPts val="1687"/>
              </a:spcBef>
              <a:spcAft>
                <a:spcPts val="0"/>
              </a:spcAft>
              <a:buSzPts val="1435"/>
              <a:buChar char="●"/>
              <a:defRPr sz="2391"/>
            </a:lvl1pPr>
            <a:lvl2pPr marL="914400" lvl="1" indent="-319722" algn="l">
              <a:lnSpc>
                <a:spcPct val="100000"/>
              </a:lnSpc>
              <a:spcBef>
                <a:spcPts val="1687"/>
              </a:spcBef>
              <a:spcAft>
                <a:spcPts val="0"/>
              </a:spcAft>
              <a:buSzPts val="1435"/>
              <a:buChar char="●"/>
              <a:defRPr sz="2391"/>
            </a:lvl2pPr>
            <a:lvl3pPr marL="1371600" lvl="2" indent="-319722" algn="l">
              <a:lnSpc>
                <a:spcPct val="100000"/>
              </a:lnSpc>
              <a:spcBef>
                <a:spcPts val="1687"/>
              </a:spcBef>
              <a:spcAft>
                <a:spcPts val="0"/>
              </a:spcAft>
              <a:buSzPts val="1435"/>
              <a:buChar char="●"/>
              <a:defRPr sz="2391"/>
            </a:lvl3pPr>
            <a:lvl4pPr marL="1828800" lvl="3" indent="-319722" algn="l">
              <a:lnSpc>
                <a:spcPct val="100000"/>
              </a:lnSpc>
              <a:spcBef>
                <a:spcPts val="1687"/>
              </a:spcBef>
              <a:spcAft>
                <a:spcPts val="0"/>
              </a:spcAft>
              <a:buSzPts val="1435"/>
              <a:buChar char="●"/>
              <a:defRPr sz="2391"/>
            </a:lvl4pPr>
            <a:lvl5pPr marL="2286000" lvl="4" indent="-319722" algn="l">
              <a:lnSpc>
                <a:spcPct val="100000"/>
              </a:lnSpc>
              <a:spcBef>
                <a:spcPts val="1687"/>
              </a:spcBef>
              <a:spcAft>
                <a:spcPts val="0"/>
              </a:spcAft>
              <a:buSzPts val="1435"/>
              <a:buChar char="●"/>
              <a:defRPr sz="2391"/>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78" name="Google Shape;78;p14"/>
          <p:cNvSpPr txBox="1">
            <a:spLocks noGrp="1"/>
          </p:cNvSpPr>
          <p:nvPr>
            <p:ph type="sldNum" idx="12"/>
          </p:nvPr>
        </p:nvSpPr>
        <p:spPr>
          <a:xfrm>
            <a:off x="5954613" y="5739557"/>
            <a:ext cx="227626" cy="250068"/>
          </a:xfrm>
          <a:prstGeom prst="rect">
            <a:avLst/>
          </a:prstGeom>
          <a:noFill/>
          <a:ln>
            <a:noFill/>
          </a:ln>
        </p:spPr>
        <p:txBody>
          <a:bodyPr spcFirstLastPara="1" wrap="square" lIns="38100" tIns="38100" rIns="38100" bIns="38100" anchor="t" anchorCtr="0">
            <a:spAutoFit/>
          </a:bodyPr>
          <a:lstStyle>
            <a:lvl1pPr marL="0" marR="0" lvl="0"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et puces" type="tx">
  <p:cSld name="TITLE_AND_BODY">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lvl1pPr lvl="0" algn="ctr">
              <a:lnSpc>
                <a:spcPct val="90000"/>
              </a:lnSpc>
              <a:spcBef>
                <a:spcPts val="1125"/>
              </a:spcBef>
              <a:spcAft>
                <a:spcPts val="0"/>
              </a:spcAft>
              <a:buClr>
                <a:srgbClr val="D93E2B"/>
              </a:buClr>
              <a:buSzPts val="1800"/>
              <a:buNone/>
              <a:defRPr/>
            </a:lvl1pPr>
            <a:lvl2pPr lvl="1" algn="ctr">
              <a:lnSpc>
                <a:spcPct val="90000"/>
              </a:lnSpc>
              <a:spcBef>
                <a:spcPts val="1125"/>
              </a:spcBef>
              <a:spcAft>
                <a:spcPts val="0"/>
              </a:spcAft>
              <a:buClr>
                <a:srgbClr val="D93E2B"/>
              </a:buClr>
              <a:buSzPts val="1800"/>
              <a:buNone/>
              <a:defRPr/>
            </a:lvl2pPr>
            <a:lvl3pPr lvl="2" algn="ctr">
              <a:lnSpc>
                <a:spcPct val="90000"/>
              </a:lnSpc>
              <a:spcBef>
                <a:spcPts val="1125"/>
              </a:spcBef>
              <a:spcAft>
                <a:spcPts val="0"/>
              </a:spcAft>
              <a:buClr>
                <a:srgbClr val="D93E2B"/>
              </a:buClr>
              <a:buSzPts val="1800"/>
              <a:buNone/>
              <a:defRPr/>
            </a:lvl3pPr>
            <a:lvl4pPr lvl="3" algn="ctr">
              <a:lnSpc>
                <a:spcPct val="90000"/>
              </a:lnSpc>
              <a:spcBef>
                <a:spcPts val="1125"/>
              </a:spcBef>
              <a:spcAft>
                <a:spcPts val="0"/>
              </a:spcAft>
              <a:buClr>
                <a:srgbClr val="D93E2B"/>
              </a:buClr>
              <a:buSzPts val="1800"/>
              <a:buNone/>
              <a:defRPr/>
            </a:lvl4pPr>
            <a:lvl5pPr lvl="4" algn="ctr">
              <a:lnSpc>
                <a:spcPct val="90000"/>
              </a:lnSpc>
              <a:spcBef>
                <a:spcPts val="1125"/>
              </a:spcBef>
              <a:spcAft>
                <a:spcPts val="0"/>
              </a:spcAft>
              <a:buClr>
                <a:srgbClr val="D93E2B"/>
              </a:buClr>
              <a:buSzPts val="1800"/>
              <a:buNone/>
              <a:defRPr/>
            </a:lvl5pPr>
            <a:lvl6pPr lvl="5" algn="ctr">
              <a:lnSpc>
                <a:spcPct val="90000"/>
              </a:lnSpc>
              <a:spcBef>
                <a:spcPts val="1125"/>
              </a:spcBef>
              <a:spcAft>
                <a:spcPts val="0"/>
              </a:spcAft>
              <a:buClr>
                <a:srgbClr val="D93E2B"/>
              </a:buClr>
              <a:buSzPts val="1800"/>
              <a:buNone/>
              <a:defRPr/>
            </a:lvl6pPr>
            <a:lvl7pPr lvl="6" algn="ctr">
              <a:lnSpc>
                <a:spcPct val="90000"/>
              </a:lnSpc>
              <a:spcBef>
                <a:spcPts val="1125"/>
              </a:spcBef>
              <a:spcAft>
                <a:spcPts val="0"/>
              </a:spcAft>
              <a:buClr>
                <a:srgbClr val="D93E2B"/>
              </a:buClr>
              <a:buSzPts val="1800"/>
              <a:buNone/>
              <a:defRPr/>
            </a:lvl7pPr>
            <a:lvl8pPr lvl="7" algn="ctr">
              <a:lnSpc>
                <a:spcPct val="90000"/>
              </a:lnSpc>
              <a:spcBef>
                <a:spcPts val="1125"/>
              </a:spcBef>
              <a:spcAft>
                <a:spcPts val="0"/>
              </a:spcAft>
              <a:buClr>
                <a:srgbClr val="D93E2B"/>
              </a:buClr>
              <a:buSzPts val="1800"/>
              <a:buNone/>
              <a:defRPr/>
            </a:lvl8pPr>
            <a:lvl9pPr lvl="8" algn="ctr">
              <a:lnSpc>
                <a:spcPct val="90000"/>
              </a:lnSpc>
              <a:spcBef>
                <a:spcPts val="1125"/>
              </a:spcBef>
              <a:spcAft>
                <a:spcPts val="0"/>
              </a:spcAft>
              <a:buClr>
                <a:srgbClr val="D93E2B"/>
              </a:buClr>
              <a:buSzPts val="1800"/>
              <a:buNone/>
              <a:defRPr/>
            </a:lvl9pPr>
          </a:lstStyle>
          <a:p>
            <a:endParaRPr/>
          </a:p>
        </p:txBody>
      </p:sp>
      <p:sp>
        <p:nvSpPr>
          <p:cNvPr id="87" name="Google Shape;87;p16"/>
          <p:cNvSpPr txBox="1">
            <a:spLocks noGrp="1"/>
          </p:cNvSpPr>
          <p:nvPr>
            <p:ph type="body" idx="1"/>
          </p:nvPr>
        </p:nvSpPr>
        <p:spPr>
          <a:xfrm>
            <a:off x="476250" y="1848445"/>
            <a:ext cx="11239500" cy="4286250"/>
          </a:xfrm>
          <a:prstGeom prst="rect">
            <a:avLst/>
          </a:prstGeom>
          <a:noFill/>
          <a:ln>
            <a:noFill/>
          </a:ln>
        </p:spPr>
        <p:txBody>
          <a:bodyPr spcFirstLastPara="1" wrap="square" lIns="50800" tIns="50800" rIns="50800" bIns="50800" anchor="ctr" anchorCtr="0">
            <a:normAutofit/>
          </a:bodyPr>
          <a:lstStyle>
            <a:lvl1pPr marL="457200" lvl="0" indent="-297180" algn="l">
              <a:lnSpc>
                <a:spcPct val="100000"/>
              </a:lnSpc>
              <a:spcBef>
                <a:spcPts val="1687"/>
              </a:spcBef>
              <a:spcAft>
                <a:spcPts val="0"/>
              </a:spcAft>
              <a:buSzPts val="1080"/>
              <a:buChar char="●"/>
              <a:defRPr/>
            </a:lvl1pPr>
            <a:lvl2pPr marL="914400" lvl="1" indent="-297180" algn="l">
              <a:lnSpc>
                <a:spcPct val="100000"/>
              </a:lnSpc>
              <a:spcBef>
                <a:spcPts val="1687"/>
              </a:spcBef>
              <a:spcAft>
                <a:spcPts val="0"/>
              </a:spcAft>
              <a:buSzPts val="1080"/>
              <a:buChar char="●"/>
              <a:defRPr/>
            </a:lvl2pPr>
            <a:lvl3pPr marL="1371600" lvl="2" indent="-297180" algn="l">
              <a:lnSpc>
                <a:spcPct val="100000"/>
              </a:lnSpc>
              <a:spcBef>
                <a:spcPts val="1687"/>
              </a:spcBef>
              <a:spcAft>
                <a:spcPts val="0"/>
              </a:spcAft>
              <a:buSzPts val="1080"/>
              <a:buChar char="●"/>
              <a:defRPr/>
            </a:lvl3pPr>
            <a:lvl4pPr marL="1828800" lvl="3" indent="-297180" algn="l">
              <a:lnSpc>
                <a:spcPct val="100000"/>
              </a:lnSpc>
              <a:spcBef>
                <a:spcPts val="1687"/>
              </a:spcBef>
              <a:spcAft>
                <a:spcPts val="0"/>
              </a:spcAft>
              <a:buSzPts val="1080"/>
              <a:buChar char="●"/>
              <a:defRPr/>
            </a:lvl4pPr>
            <a:lvl5pPr marL="2286000" lvl="4" indent="-297179" algn="l">
              <a:lnSpc>
                <a:spcPct val="100000"/>
              </a:lnSpc>
              <a:spcBef>
                <a:spcPts val="1687"/>
              </a:spcBef>
              <a:spcAft>
                <a:spcPts val="0"/>
              </a:spcAft>
              <a:buSzPts val="1080"/>
              <a:buChar char="●"/>
              <a:defRPr/>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88" name="Google Shape;88;p16"/>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476250" y="2303859"/>
            <a:ext cx="11239500" cy="857250"/>
          </a:xfrm>
          <a:prstGeom prst="rect">
            <a:avLst/>
          </a:prstGeom>
          <a:noFill/>
          <a:ln>
            <a:noFill/>
          </a:ln>
        </p:spPr>
        <p:txBody>
          <a:bodyPr spcFirstLastPara="1" wrap="square" lIns="50800" tIns="50800" rIns="50800" bIns="50800" anchor="ctr" anchorCtr="0">
            <a:normAutofit/>
          </a:bodyPr>
          <a:lstStyle>
            <a:lvl1pPr lvl="0" algn="ctr">
              <a:lnSpc>
                <a:spcPct val="90000"/>
              </a:lnSpc>
              <a:spcBef>
                <a:spcPts val="1125"/>
              </a:spcBef>
              <a:spcAft>
                <a:spcPts val="0"/>
              </a:spcAft>
              <a:buClr>
                <a:srgbClr val="D93E2B"/>
              </a:buClr>
              <a:buSzPts val="1800"/>
              <a:buNone/>
              <a:defRPr/>
            </a:lvl1pPr>
            <a:lvl2pPr lvl="1" algn="ctr">
              <a:lnSpc>
                <a:spcPct val="90000"/>
              </a:lnSpc>
              <a:spcBef>
                <a:spcPts val="1125"/>
              </a:spcBef>
              <a:spcAft>
                <a:spcPts val="0"/>
              </a:spcAft>
              <a:buClr>
                <a:srgbClr val="D93E2B"/>
              </a:buClr>
              <a:buSzPts val="1800"/>
              <a:buNone/>
              <a:defRPr/>
            </a:lvl2pPr>
            <a:lvl3pPr lvl="2" algn="ctr">
              <a:lnSpc>
                <a:spcPct val="90000"/>
              </a:lnSpc>
              <a:spcBef>
                <a:spcPts val="1125"/>
              </a:spcBef>
              <a:spcAft>
                <a:spcPts val="0"/>
              </a:spcAft>
              <a:buClr>
                <a:srgbClr val="D93E2B"/>
              </a:buClr>
              <a:buSzPts val="1800"/>
              <a:buNone/>
              <a:defRPr/>
            </a:lvl3pPr>
            <a:lvl4pPr lvl="3" algn="ctr">
              <a:lnSpc>
                <a:spcPct val="90000"/>
              </a:lnSpc>
              <a:spcBef>
                <a:spcPts val="1125"/>
              </a:spcBef>
              <a:spcAft>
                <a:spcPts val="0"/>
              </a:spcAft>
              <a:buClr>
                <a:srgbClr val="D93E2B"/>
              </a:buClr>
              <a:buSzPts val="1800"/>
              <a:buNone/>
              <a:defRPr/>
            </a:lvl4pPr>
            <a:lvl5pPr lvl="4" algn="ctr">
              <a:lnSpc>
                <a:spcPct val="90000"/>
              </a:lnSpc>
              <a:spcBef>
                <a:spcPts val="1125"/>
              </a:spcBef>
              <a:spcAft>
                <a:spcPts val="0"/>
              </a:spcAft>
              <a:buClr>
                <a:srgbClr val="D93E2B"/>
              </a:buClr>
              <a:buSzPts val="1800"/>
              <a:buNone/>
              <a:defRPr/>
            </a:lvl5pPr>
            <a:lvl6pPr lvl="5" algn="ctr">
              <a:lnSpc>
                <a:spcPct val="90000"/>
              </a:lnSpc>
              <a:spcBef>
                <a:spcPts val="1125"/>
              </a:spcBef>
              <a:spcAft>
                <a:spcPts val="0"/>
              </a:spcAft>
              <a:buClr>
                <a:srgbClr val="D93E2B"/>
              </a:buClr>
              <a:buSzPts val="1800"/>
              <a:buNone/>
              <a:defRPr/>
            </a:lvl6pPr>
            <a:lvl7pPr lvl="6" algn="ctr">
              <a:lnSpc>
                <a:spcPct val="90000"/>
              </a:lnSpc>
              <a:spcBef>
                <a:spcPts val="1125"/>
              </a:spcBef>
              <a:spcAft>
                <a:spcPts val="0"/>
              </a:spcAft>
              <a:buClr>
                <a:srgbClr val="D93E2B"/>
              </a:buClr>
              <a:buSzPts val="1800"/>
              <a:buNone/>
              <a:defRPr/>
            </a:lvl7pPr>
            <a:lvl8pPr lvl="7" algn="ctr">
              <a:lnSpc>
                <a:spcPct val="90000"/>
              </a:lnSpc>
              <a:spcBef>
                <a:spcPts val="1125"/>
              </a:spcBef>
              <a:spcAft>
                <a:spcPts val="0"/>
              </a:spcAft>
              <a:buClr>
                <a:srgbClr val="D93E2B"/>
              </a:buClr>
              <a:buSzPts val="1800"/>
              <a:buNone/>
              <a:defRPr/>
            </a:lvl8pPr>
            <a:lvl9pPr lvl="8" algn="ctr">
              <a:lnSpc>
                <a:spcPct val="90000"/>
              </a:lnSpc>
              <a:spcBef>
                <a:spcPts val="1125"/>
              </a:spcBef>
              <a:spcAft>
                <a:spcPts val="0"/>
              </a:spcAft>
              <a:buClr>
                <a:srgbClr val="D93E2B"/>
              </a:buClr>
              <a:buSzPts val="1800"/>
              <a:buNone/>
              <a:defRPr/>
            </a:lvl9pPr>
          </a:lstStyle>
          <a:p>
            <a:endParaRPr/>
          </a:p>
        </p:txBody>
      </p:sp>
      <p:sp>
        <p:nvSpPr>
          <p:cNvPr id="91" name="Google Shape;91;p17"/>
          <p:cNvSpPr txBox="1">
            <a:spLocks noGrp="1"/>
          </p:cNvSpPr>
          <p:nvPr>
            <p:ph type="body" idx="1"/>
          </p:nvPr>
        </p:nvSpPr>
        <p:spPr>
          <a:xfrm>
            <a:off x="476250" y="1848445"/>
            <a:ext cx="11239500" cy="4286250"/>
          </a:xfrm>
          <a:prstGeom prst="rect">
            <a:avLst/>
          </a:prstGeom>
          <a:noFill/>
          <a:ln>
            <a:noFill/>
          </a:ln>
        </p:spPr>
        <p:txBody>
          <a:bodyPr spcFirstLastPara="1" wrap="square" lIns="50800" tIns="50800" rIns="50800" bIns="50800" anchor="ctr" anchorCtr="0">
            <a:normAutofit/>
          </a:bodyPr>
          <a:lstStyle>
            <a:lvl1pPr marL="457200" lvl="0" indent="-297180" algn="l">
              <a:lnSpc>
                <a:spcPct val="100000"/>
              </a:lnSpc>
              <a:spcBef>
                <a:spcPts val="1687"/>
              </a:spcBef>
              <a:spcAft>
                <a:spcPts val="0"/>
              </a:spcAft>
              <a:buSzPts val="1080"/>
              <a:buChar char="●"/>
              <a:defRPr/>
            </a:lvl1pPr>
            <a:lvl2pPr marL="914400" lvl="1" indent="-297180" algn="l">
              <a:lnSpc>
                <a:spcPct val="100000"/>
              </a:lnSpc>
              <a:spcBef>
                <a:spcPts val="1687"/>
              </a:spcBef>
              <a:spcAft>
                <a:spcPts val="0"/>
              </a:spcAft>
              <a:buSzPts val="1080"/>
              <a:buChar char="●"/>
              <a:defRPr/>
            </a:lvl2pPr>
            <a:lvl3pPr marL="1371600" lvl="2" indent="-297180" algn="l">
              <a:lnSpc>
                <a:spcPct val="100000"/>
              </a:lnSpc>
              <a:spcBef>
                <a:spcPts val="1687"/>
              </a:spcBef>
              <a:spcAft>
                <a:spcPts val="0"/>
              </a:spcAft>
              <a:buSzPts val="1080"/>
              <a:buChar char="●"/>
              <a:defRPr/>
            </a:lvl3pPr>
            <a:lvl4pPr marL="1828800" lvl="3" indent="-297180" algn="l">
              <a:lnSpc>
                <a:spcPct val="100000"/>
              </a:lnSpc>
              <a:spcBef>
                <a:spcPts val="1687"/>
              </a:spcBef>
              <a:spcAft>
                <a:spcPts val="0"/>
              </a:spcAft>
              <a:buSzPts val="1080"/>
              <a:buChar char="●"/>
              <a:defRPr/>
            </a:lvl4pPr>
            <a:lvl5pPr marL="2286000" lvl="4" indent="-297179" algn="l">
              <a:lnSpc>
                <a:spcPct val="100000"/>
              </a:lnSpc>
              <a:spcBef>
                <a:spcPts val="1687"/>
              </a:spcBef>
              <a:spcAft>
                <a:spcPts val="0"/>
              </a:spcAft>
              <a:buSzPts val="1080"/>
              <a:buChar char="●"/>
              <a:defRPr/>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92" name="Google Shape;92;p17"/>
          <p:cNvSpPr txBox="1">
            <a:spLocks noGrp="1"/>
          </p:cNvSpPr>
          <p:nvPr>
            <p:ph type="sldNum" idx="12"/>
          </p:nvPr>
        </p:nvSpPr>
        <p:spPr>
          <a:xfrm>
            <a:off x="5848093" y="6509743"/>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re et sous-titre" type="title">
  <p:cSld name="TITLE">
    <p:spTree>
      <p:nvGrpSpPr>
        <p:cNvPr id="1" name="Shape 93"/>
        <p:cNvGrpSpPr/>
        <p:nvPr/>
      </p:nvGrpSpPr>
      <p:grpSpPr>
        <a:xfrm>
          <a:off x="0" y="0"/>
          <a:ext cx="0" cy="0"/>
          <a:chOff x="0" y="0"/>
          <a:chExt cx="0" cy="0"/>
        </a:xfrm>
      </p:grpSpPr>
      <p:cxnSp>
        <p:nvCxnSpPr>
          <p:cNvPr id="94" name="Google Shape;94;p18"/>
          <p:cNvCxnSpPr/>
          <p:nvPr/>
        </p:nvCxnSpPr>
        <p:spPr>
          <a:xfrm>
            <a:off x="476251" y="4634508"/>
            <a:ext cx="11249487" cy="0"/>
          </a:xfrm>
          <a:prstGeom prst="straightConnector1">
            <a:avLst/>
          </a:prstGeom>
          <a:noFill/>
          <a:ln w="12700" cap="flat" cmpd="sng">
            <a:solidFill>
              <a:srgbClr val="444444">
                <a:alpha val="29411"/>
              </a:srgbClr>
            </a:solidFill>
            <a:prstDash val="solid"/>
            <a:miter lim="400000"/>
            <a:headEnd type="none" w="sm" len="sm"/>
            <a:tailEnd type="none" w="sm" len="sm"/>
          </a:ln>
        </p:spPr>
      </p:cxnSp>
      <p:cxnSp>
        <p:nvCxnSpPr>
          <p:cNvPr id="95" name="Google Shape;95;p18"/>
          <p:cNvCxnSpPr/>
          <p:nvPr/>
        </p:nvCxnSpPr>
        <p:spPr>
          <a:xfrm>
            <a:off x="476250" y="2875359"/>
            <a:ext cx="11250018" cy="0"/>
          </a:xfrm>
          <a:prstGeom prst="straightConnector1">
            <a:avLst/>
          </a:prstGeom>
          <a:noFill/>
          <a:ln w="12700" cap="flat" cmpd="sng">
            <a:solidFill>
              <a:srgbClr val="444444">
                <a:alpha val="29411"/>
              </a:srgbClr>
            </a:solidFill>
            <a:prstDash val="solid"/>
            <a:miter lim="400000"/>
            <a:headEnd type="none" w="sm" len="sm"/>
            <a:tailEnd type="none" w="sm" len="sm"/>
          </a:ln>
        </p:spPr>
      </p:cxnSp>
      <p:cxnSp>
        <p:nvCxnSpPr>
          <p:cNvPr id="96" name="Google Shape;96;p18"/>
          <p:cNvCxnSpPr/>
          <p:nvPr/>
        </p:nvCxnSpPr>
        <p:spPr>
          <a:xfrm rot="10800000" flipH="1">
            <a:off x="7494659" y="3182523"/>
            <a:ext cx="1" cy="1155065"/>
          </a:xfrm>
          <a:prstGeom prst="straightConnector1">
            <a:avLst/>
          </a:prstGeom>
          <a:noFill/>
          <a:ln w="12700" cap="flat" cmpd="sng">
            <a:solidFill>
              <a:srgbClr val="444444">
                <a:alpha val="29411"/>
              </a:srgbClr>
            </a:solidFill>
            <a:prstDash val="solid"/>
            <a:miter lim="400000"/>
            <a:headEnd type="none" w="sm" len="sm"/>
            <a:tailEnd type="none" w="sm" len="sm"/>
          </a:ln>
        </p:spPr>
      </p:cxnSp>
      <p:sp>
        <p:nvSpPr>
          <p:cNvPr id="97" name="Google Shape;97;p18"/>
          <p:cNvSpPr txBox="1">
            <a:spLocks noGrp="1"/>
          </p:cNvSpPr>
          <p:nvPr>
            <p:ph type="body" idx="1"/>
          </p:nvPr>
        </p:nvSpPr>
        <p:spPr>
          <a:xfrm>
            <a:off x="476250" y="2452334"/>
            <a:ext cx="6750844" cy="381708"/>
          </a:xfrm>
          <a:prstGeom prst="rect">
            <a:avLst/>
          </a:prstGeom>
          <a:noFill/>
          <a:ln>
            <a:noFill/>
          </a:ln>
        </p:spPr>
        <p:txBody>
          <a:bodyPr spcFirstLastPara="1" wrap="square" lIns="50800" tIns="50800" rIns="50800" bIns="50800" anchor="ctr" anchorCtr="0">
            <a:spAutoFit/>
          </a:bodyPr>
          <a:lstStyle>
            <a:lvl1pPr marL="457200" lvl="0" indent="-228600" algn="l">
              <a:lnSpc>
                <a:spcPct val="110000"/>
              </a:lnSpc>
              <a:spcBef>
                <a:spcPts val="0"/>
              </a:spcBef>
              <a:spcAft>
                <a:spcPts val="0"/>
              </a:spcAft>
              <a:buClr>
                <a:srgbClr val="414141"/>
              </a:buClr>
              <a:buSzPts val="1687"/>
              <a:buFont typeface="Palatino"/>
              <a:buNone/>
              <a:defRPr sz="1687" i="1"/>
            </a:lvl1pPr>
            <a:lvl2pPr marL="914400" lvl="1" indent="-297180" algn="l">
              <a:lnSpc>
                <a:spcPct val="100000"/>
              </a:lnSpc>
              <a:spcBef>
                <a:spcPts val="1687"/>
              </a:spcBef>
              <a:spcAft>
                <a:spcPts val="0"/>
              </a:spcAft>
              <a:buSzPts val="1080"/>
              <a:buChar char="●"/>
              <a:defRPr/>
            </a:lvl2pPr>
            <a:lvl3pPr marL="1371600" lvl="2" indent="-297180" algn="l">
              <a:lnSpc>
                <a:spcPct val="100000"/>
              </a:lnSpc>
              <a:spcBef>
                <a:spcPts val="1687"/>
              </a:spcBef>
              <a:spcAft>
                <a:spcPts val="0"/>
              </a:spcAft>
              <a:buSzPts val="1080"/>
              <a:buChar char="●"/>
              <a:defRPr/>
            </a:lvl3pPr>
            <a:lvl4pPr marL="1828800" lvl="3" indent="-297180" algn="l">
              <a:lnSpc>
                <a:spcPct val="100000"/>
              </a:lnSpc>
              <a:spcBef>
                <a:spcPts val="1687"/>
              </a:spcBef>
              <a:spcAft>
                <a:spcPts val="0"/>
              </a:spcAft>
              <a:buSzPts val="1080"/>
              <a:buChar char="●"/>
              <a:defRPr/>
            </a:lvl4pPr>
            <a:lvl5pPr marL="2286000" lvl="4" indent="-297179" algn="l">
              <a:lnSpc>
                <a:spcPct val="100000"/>
              </a:lnSpc>
              <a:spcBef>
                <a:spcPts val="1687"/>
              </a:spcBef>
              <a:spcAft>
                <a:spcPts val="0"/>
              </a:spcAft>
              <a:buSzPts val="1080"/>
              <a:buChar char="●"/>
              <a:defRPr/>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98" name="Google Shape;98;p18"/>
          <p:cNvSpPr txBox="1">
            <a:spLocks noGrp="1"/>
          </p:cNvSpPr>
          <p:nvPr>
            <p:ph type="title"/>
          </p:nvPr>
        </p:nvSpPr>
        <p:spPr>
          <a:xfrm>
            <a:off x="476250" y="2911078"/>
            <a:ext cx="6750844" cy="1696641"/>
          </a:xfrm>
          <a:prstGeom prst="rect">
            <a:avLst/>
          </a:prstGeom>
          <a:noFill/>
          <a:ln>
            <a:noFill/>
          </a:ln>
        </p:spPr>
        <p:txBody>
          <a:bodyPr spcFirstLastPara="1" wrap="square" lIns="50800" tIns="50800" rIns="50800" bIns="50800" anchor="ctr" anchorCtr="0">
            <a:normAutofit/>
          </a:bodyPr>
          <a:lstStyle>
            <a:lvl1pPr lvl="0" algn="l">
              <a:lnSpc>
                <a:spcPct val="90000"/>
              </a:lnSpc>
              <a:spcBef>
                <a:spcPts val="1125"/>
              </a:spcBef>
              <a:spcAft>
                <a:spcPts val="0"/>
              </a:spcAft>
              <a:buClr>
                <a:srgbClr val="D93E2B"/>
              </a:buClr>
              <a:buSzPts val="1800"/>
              <a:buNone/>
              <a:defRPr/>
            </a:lvl1pPr>
            <a:lvl2pPr lvl="1" algn="ctr">
              <a:lnSpc>
                <a:spcPct val="90000"/>
              </a:lnSpc>
              <a:spcBef>
                <a:spcPts val="1125"/>
              </a:spcBef>
              <a:spcAft>
                <a:spcPts val="0"/>
              </a:spcAft>
              <a:buClr>
                <a:srgbClr val="D93E2B"/>
              </a:buClr>
              <a:buSzPts val="1800"/>
              <a:buNone/>
              <a:defRPr/>
            </a:lvl2pPr>
            <a:lvl3pPr lvl="2" algn="ctr">
              <a:lnSpc>
                <a:spcPct val="90000"/>
              </a:lnSpc>
              <a:spcBef>
                <a:spcPts val="1125"/>
              </a:spcBef>
              <a:spcAft>
                <a:spcPts val="0"/>
              </a:spcAft>
              <a:buClr>
                <a:srgbClr val="D93E2B"/>
              </a:buClr>
              <a:buSzPts val="1800"/>
              <a:buNone/>
              <a:defRPr/>
            </a:lvl3pPr>
            <a:lvl4pPr lvl="3" algn="ctr">
              <a:lnSpc>
                <a:spcPct val="90000"/>
              </a:lnSpc>
              <a:spcBef>
                <a:spcPts val="1125"/>
              </a:spcBef>
              <a:spcAft>
                <a:spcPts val="0"/>
              </a:spcAft>
              <a:buClr>
                <a:srgbClr val="D93E2B"/>
              </a:buClr>
              <a:buSzPts val="1800"/>
              <a:buNone/>
              <a:defRPr/>
            </a:lvl4pPr>
            <a:lvl5pPr lvl="4" algn="ctr">
              <a:lnSpc>
                <a:spcPct val="90000"/>
              </a:lnSpc>
              <a:spcBef>
                <a:spcPts val="1125"/>
              </a:spcBef>
              <a:spcAft>
                <a:spcPts val="0"/>
              </a:spcAft>
              <a:buClr>
                <a:srgbClr val="D93E2B"/>
              </a:buClr>
              <a:buSzPts val="1800"/>
              <a:buNone/>
              <a:defRPr/>
            </a:lvl5pPr>
            <a:lvl6pPr lvl="5" algn="ctr">
              <a:lnSpc>
                <a:spcPct val="90000"/>
              </a:lnSpc>
              <a:spcBef>
                <a:spcPts val="1125"/>
              </a:spcBef>
              <a:spcAft>
                <a:spcPts val="0"/>
              </a:spcAft>
              <a:buClr>
                <a:srgbClr val="D93E2B"/>
              </a:buClr>
              <a:buSzPts val="1800"/>
              <a:buNone/>
              <a:defRPr/>
            </a:lvl6pPr>
            <a:lvl7pPr lvl="6" algn="ctr">
              <a:lnSpc>
                <a:spcPct val="90000"/>
              </a:lnSpc>
              <a:spcBef>
                <a:spcPts val="1125"/>
              </a:spcBef>
              <a:spcAft>
                <a:spcPts val="0"/>
              </a:spcAft>
              <a:buClr>
                <a:srgbClr val="D93E2B"/>
              </a:buClr>
              <a:buSzPts val="1800"/>
              <a:buNone/>
              <a:defRPr/>
            </a:lvl7pPr>
            <a:lvl8pPr lvl="7" algn="ctr">
              <a:lnSpc>
                <a:spcPct val="90000"/>
              </a:lnSpc>
              <a:spcBef>
                <a:spcPts val="1125"/>
              </a:spcBef>
              <a:spcAft>
                <a:spcPts val="0"/>
              </a:spcAft>
              <a:buClr>
                <a:srgbClr val="D93E2B"/>
              </a:buClr>
              <a:buSzPts val="1800"/>
              <a:buNone/>
              <a:defRPr/>
            </a:lvl8pPr>
            <a:lvl9pPr lvl="8" algn="ctr">
              <a:lnSpc>
                <a:spcPct val="90000"/>
              </a:lnSpc>
              <a:spcBef>
                <a:spcPts val="1125"/>
              </a:spcBef>
              <a:spcAft>
                <a:spcPts val="0"/>
              </a:spcAft>
              <a:buClr>
                <a:srgbClr val="D93E2B"/>
              </a:buClr>
              <a:buSzPts val="1800"/>
              <a:buNone/>
              <a:defRPr/>
            </a:lvl9pPr>
          </a:lstStyle>
          <a:p>
            <a:endParaRPr/>
          </a:p>
        </p:txBody>
      </p:sp>
      <p:sp>
        <p:nvSpPr>
          <p:cNvPr id="99" name="Google Shape;99;p18"/>
          <p:cNvSpPr txBox="1">
            <a:spLocks noGrp="1"/>
          </p:cNvSpPr>
          <p:nvPr>
            <p:ph type="body" idx="2"/>
          </p:nvPr>
        </p:nvSpPr>
        <p:spPr>
          <a:xfrm>
            <a:off x="7762875" y="2911078"/>
            <a:ext cx="3976688" cy="1696641"/>
          </a:xfrm>
          <a:prstGeom prst="rect">
            <a:avLst/>
          </a:prstGeom>
          <a:noFill/>
          <a:ln>
            <a:noFill/>
          </a:ln>
        </p:spPr>
        <p:txBody>
          <a:bodyPr spcFirstLastPara="1" wrap="square" lIns="50800" tIns="50800" rIns="50800" bIns="50800" anchor="ctr" anchorCtr="0">
            <a:normAutofit/>
          </a:bodyPr>
          <a:lstStyle>
            <a:lvl1pPr marL="457200" lvl="0" indent="-228600" algn="l">
              <a:lnSpc>
                <a:spcPct val="100000"/>
              </a:lnSpc>
              <a:spcBef>
                <a:spcPts val="0"/>
              </a:spcBef>
              <a:spcAft>
                <a:spcPts val="0"/>
              </a:spcAft>
              <a:buClr>
                <a:srgbClr val="414141"/>
              </a:buClr>
              <a:buSzPts val="1687"/>
              <a:buFont typeface="Palatino"/>
              <a:buNone/>
              <a:defRPr sz="1687"/>
            </a:lvl1pPr>
            <a:lvl2pPr marL="914400" lvl="1" indent="-228600" algn="l">
              <a:lnSpc>
                <a:spcPct val="100000"/>
              </a:lnSpc>
              <a:spcBef>
                <a:spcPts val="0"/>
              </a:spcBef>
              <a:spcAft>
                <a:spcPts val="0"/>
              </a:spcAft>
              <a:buClr>
                <a:srgbClr val="414141"/>
              </a:buClr>
              <a:buSzPts val="1687"/>
              <a:buFont typeface="Palatino"/>
              <a:buNone/>
              <a:defRPr sz="1687"/>
            </a:lvl2pPr>
            <a:lvl3pPr marL="1371600" lvl="2" indent="-228600" algn="l">
              <a:lnSpc>
                <a:spcPct val="100000"/>
              </a:lnSpc>
              <a:spcBef>
                <a:spcPts val="0"/>
              </a:spcBef>
              <a:spcAft>
                <a:spcPts val="0"/>
              </a:spcAft>
              <a:buClr>
                <a:srgbClr val="414141"/>
              </a:buClr>
              <a:buSzPts val="1687"/>
              <a:buFont typeface="Palatino"/>
              <a:buNone/>
              <a:defRPr sz="1687"/>
            </a:lvl3pPr>
            <a:lvl4pPr marL="1828800" lvl="3" indent="-228600" algn="l">
              <a:lnSpc>
                <a:spcPct val="100000"/>
              </a:lnSpc>
              <a:spcBef>
                <a:spcPts val="0"/>
              </a:spcBef>
              <a:spcAft>
                <a:spcPts val="0"/>
              </a:spcAft>
              <a:buClr>
                <a:srgbClr val="414141"/>
              </a:buClr>
              <a:buSzPts val="1687"/>
              <a:buFont typeface="Palatino"/>
              <a:buNone/>
              <a:defRPr sz="1687"/>
            </a:lvl4pPr>
            <a:lvl5pPr marL="2286000" lvl="4" indent="-228600" algn="l">
              <a:lnSpc>
                <a:spcPct val="100000"/>
              </a:lnSpc>
              <a:spcBef>
                <a:spcPts val="0"/>
              </a:spcBef>
              <a:spcAft>
                <a:spcPts val="0"/>
              </a:spcAft>
              <a:buClr>
                <a:srgbClr val="414141"/>
              </a:buClr>
              <a:buSzPts val="1687"/>
              <a:buFont typeface="Palatino"/>
              <a:buNone/>
              <a:defRPr sz="1687"/>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100" name="Google Shape;100;p18"/>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hoto - Horizontale">
  <p:cSld name="Photo - Horizontale">
    <p:spTree>
      <p:nvGrpSpPr>
        <p:cNvPr id="1" name="Shape 101"/>
        <p:cNvGrpSpPr/>
        <p:nvPr/>
      </p:nvGrpSpPr>
      <p:grpSpPr>
        <a:xfrm>
          <a:off x="0" y="0"/>
          <a:ext cx="0" cy="0"/>
          <a:chOff x="0" y="0"/>
          <a:chExt cx="0" cy="0"/>
        </a:xfrm>
      </p:grpSpPr>
      <p:cxnSp>
        <p:nvCxnSpPr>
          <p:cNvPr id="102" name="Google Shape;102;p19"/>
          <p:cNvCxnSpPr/>
          <p:nvPr/>
        </p:nvCxnSpPr>
        <p:spPr>
          <a:xfrm rot="10800000" flipH="1">
            <a:off x="7494659" y="4959531"/>
            <a:ext cx="1" cy="1155065"/>
          </a:xfrm>
          <a:prstGeom prst="straightConnector1">
            <a:avLst/>
          </a:prstGeom>
          <a:noFill/>
          <a:ln w="12700" cap="flat" cmpd="sng">
            <a:solidFill>
              <a:srgbClr val="444444">
                <a:alpha val="29411"/>
              </a:srgbClr>
            </a:solidFill>
            <a:prstDash val="solid"/>
            <a:miter lim="400000"/>
            <a:headEnd type="none" w="sm" len="sm"/>
            <a:tailEnd type="none" w="sm" len="sm"/>
          </a:ln>
        </p:spPr>
      </p:cxnSp>
      <p:cxnSp>
        <p:nvCxnSpPr>
          <p:cNvPr id="103" name="Google Shape;103;p19"/>
          <p:cNvCxnSpPr/>
          <p:nvPr/>
        </p:nvCxnSpPr>
        <p:spPr>
          <a:xfrm>
            <a:off x="476251" y="6420445"/>
            <a:ext cx="11249487" cy="0"/>
          </a:xfrm>
          <a:prstGeom prst="straightConnector1">
            <a:avLst/>
          </a:prstGeom>
          <a:noFill/>
          <a:ln w="12700" cap="flat" cmpd="sng">
            <a:solidFill>
              <a:srgbClr val="444444">
                <a:alpha val="29411"/>
              </a:srgbClr>
            </a:solidFill>
            <a:prstDash val="solid"/>
            <a:miter lim="400000"/>
            <a:headEnd type="none" w="sm" len="sm"/>
            <a:tailEnd type="none" w="sm" len="sm"/>
          </a:ln>
        </p:spPr>
      </p:cxnSp>
      <p:cxnSp>
        <p:nvCxnSpPr>
          <p:cNvPr id="104" name="Google Shape;104;p19"/>
          <p:cNvCxnSpPr/>
          <p:nvPr/>
        </p:nvCxnSpPr>
        <p:spPr>
          <a:xfrm>
            <a:off x="476250" y="4661297"/>
            <a:ext cx="11250018" cy="0"/>
          </a:xfrm>
          <a:prstGeom prst="straightConnector1">
            <a:avLst/>
          </a:prstGeom>
          <a:noFill/>
          <a:ln w="12700" cap="flat" cmpd="sng">
            <a:solidFill>
              <a:srgbClr val="444444">
                <a:alpha val="29411"/>
              </a:srgbClr>
            </a:solidFill>
            <a:prstDash val="solid"/>
            <a:miter lim="400000"/>
            <a:headEnd type="none" w="sm" len="sm"/>
            <a:tailEnd type="none" w="sm" len="sm"/>
          </a:ln>
        </p:spPr>
      </p:cxnSp>
      <p:cxnSp>
        <p:nvCxnSpPr>
          <p:cNvPr id="105" name="Google Shape;105;p19"/>
          <p:cNvCxnSpPr/>
          <p:nvPr/>
        </p:nvCxnSpPr>
        <p:spPr>
          <a:xfrm rot="10800000" flipH="1">
            <a:off x="7494659" y="4959531"/>
            <a:ext cx="1" cy="1155065"/>
          </a:xfrm>
          <a:prstGeom prst="straightConnector1">
            <a:avLst/>
          </a:prstGeom>
          <a:noFill/>
          <a:ln w="12700" cap="flat" cmpd="sng">
            <a:solidFill>
              <a:srgbClr val="444444">
                <a:alpha val="29411"/>
              </a:srgbClr>
            </a:solidFill>
            <a:prstDash val="solid"/>
            <a:miter lim="400000"/>
            <a:headEnd type="none" w="sm" len="sm"/>
            <a:tailEnd type="none" w="sm" len="sm"/>
          </a:ln>
        </p:spPr>
      </p:cxnSp>
      <p:sp>
        <p:nvSpPr>
          <p:cNvPr id="106" name="Google Shape;106;p19"/>
          <p:cNvSpPr txBox="1">
            <a:spLocks noGrp="1"/>
          </p:cNvSpPr>
          <p:nvPr>
            <p:ph type="body" idx="1"/>
          </p:nvPr>
        </p:nvSpPr>
        <p:spPr>
          <a:xfrm>
            <a:off x="476250" y="4273990"/>
            <a:ext cx="6750844" cy="381708"/>
          </a:xfrm>
          <a:prstGeom prst="rect">
            <a:avLst/>
          </a:prstGeom>
          <a:noFill/>
          <a:ln>
            <a:noFill/>
          </a:ln>
        </p:spPr>
        <p:txBody>
          <a:bodyPr spcFirstLastPara="1" wrap="square" lIns="50800" tIns="50800" rIns="50800" bIns="50800" anchor="ctr" anchorCtr="0">
            <a:spAutoFit/>
          </a:bodyPr>
          <a:lstStyle>
            <a:lvl1pPr marL="457200" lvl="0" indent="-228600" algn="l">
              <a:lnSpc>
                <a:spcPct val="110000"/>
              </a:lnSpc>
              <a:spcBef>
                <a:spcPts val="0"/>
              </a:spcBef>
              <a:spcAft>
                <a:spcPts val="0"/>
              </a:spcAft>
              <a:buClr>
                <a:srgbClr val="414141"/>
              </a:buClr>
              <a:buSzPts val="1687"/>
              <a:buFont typeface="Palatino"/>
              <a:buNone/>
              <a:defRPr sz="1687" i="1"/>
            </a:lvl1pPr>
            <a:lvl2pPr marL="914400" lvl="1" indent="-297180" algn="l">
              <a:lnSpc>
                <a:spcPct val="100000"/>
              </a:lnSpc>
              <a:spcBef>
                <a:spcPts val="1687"/>
              </a:spcBef>
              <a:spcAft>
                <a:spcPts val="0"/>
              </a:spcAft>
              <a:buSzPts val="1080"/>
              <a:buChar char="●"/>
              <a:defRPr/>
            </a:lvl2pPr>
            <a:lvl3pPr marL="1371600" lvl="2" indent="-297180" algn="l">
              <a:lnSpc>
                <a:spcPct val="100000"/>
              </a:lnSpc>
              <a:spcBef>
                <a:spcPts val="1687"/>
              </a:spcBef>
              <a:spcAft>
                <a:spcPts val="0"/>
              </a:spcAft>
              <a:buSzPts val="1080"/>
              <a:buChar char="●"/>
              <a:defRPr/>
            </a:lvl3pPr>
            <a:lvl4pPr marL="1828800" lvl="3" indent="-297180" algn="l">
              <a:lnSpc>
                <a:spcPct val="100000"/>
              </a:lnSpc>
              <a:spcBef>
                <a:spcPts val="1687"/>
              </a:spcBef>
              <a:spcAft>
                <a:spcPts val="0"/>
              </a:spcAft>
              <a:buSzPts val="1080"/>
              <a:buChar char="●"/>
              <a:defRPr/>
            </a:lvl4pPr>
            <a:lvl5pPr marL="2286000" lvl="4" indent="-297179" algn="l">
              <a:lnSpc>
                <a:spcPct val="100000"/>
              </a:lnSpc>
              <a:spcBef>
                <a:spcPts val="1687"/>
              </a:spcBef>
              <a:spcAft>
                <a:spcPts val="0"/>
              </a:spcAft>
              <a:buSzPts val="1080"/>
              <a:buChar char="●"/>
              <a:defRPr/>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107" name="Google Shape;107;p19"/>
          <p:cNvSpPr>
            <a:spLocks noGrp="1"/>
          </p:cNvSpPr>
          <p:nvPr>
            <p:ph type="pic" idx="2"/>
          </p:nvPr>
        </p:nvSpPr>
        <p:spPr>
          <a:xfrm>
            <a:off x="547687" y="392906"/>
            <a:ext cx="11084719" cy="4982766"/>
          </a:xfrm>
          <a:prstGeom prst="rect">
            <a:avLst/>
          </a:prstGeom>
          <a:noFill/>
          <a:ln>
            <a:noFill/>
          </a:ln>
        </p:spPr>
      </p:sp>
      <p:sp>
        <p:nvSpPr>
          <p:cNvPr id="108" name="Google Shape;108;p19"/>
          <p:cNvSpPr txBox="1">
            <a:spLocks noGrp="1"/>
          </p:cNvSpPr>
          <p:nvPr>
            <p:ph type="title"/>
          </p:nvPr>
        </p:nvSpPr>
        <p:spPr>
          <a:xfrm>
            <a:off x="476250" y="4697015"/>
            <a:ext cx="6750844" cy="1696641"/>
          </a:xfrm>
          <a:prstGeom prst="rect">
            <a:avLst/>
          </a:prstGeom>
          <a:noFill/>
          <a:ln>
            <a:noFill/>
          </a:ln>
        </p:spPr>
        <p:txBody>
          <a:bodyPr spcFirstLastPara="1" wrap="square" lIns="50800" tIns="50800" rIns="50800" bIns="50800" anchor="ctr" anchorCtr="0">
            <a:normAutofit/>
          </a:bodyPr>
          <a:lstStyle>
            <a:lvl1pPr lvl="0" algn="l">
              <a:lnSpc>
                <a:spcPct val="90000"/>
              </a:lnSpc>
              <a:spcBef>
                <a:spcPts val="1125"/>
              </a:spcBef>
              <a:spcAft>
                <a:spcPts val="0"/>
              </a:spcAft>
              <a:buClr>
                <a:srgbClr val="D93E2B"/>
              </a:buClr>
              <a:buSzPts val="1800"/>
              <a:buNone/>
              <a:defRPr/>
            </a:lvl1pPr>
            <a:lvl2pPr lvl="1" algn="ctr">
              <a:lnSpc>
                <a:spcPct val="90000"/>
              </a:lnSpc>
              <a:spcBef>
                <a:spcPts val="1125"/>
              </a:spcBef>
              <a:spcAft>
                <a:spcPts val="0"/>
              </a:spcAft>
              <a:buClr>
                <a:srgbClr val="D93E2B"/>
              </a:buClr>
              <a:buSzPts val="1800"/>
              <a:buNone/>
              <a:defRPr/>
            </a:lvl2pPr>
            <a:lvl3pPr lvl="2" algn="ctr">
              <a:lnSpc>
                <a:spcPct val="90000"/>
              </a:lnSpc>
              <a:spcBef>
                <a:spcPts val="1125"/>
              </a:spcBef>
              <a:spcAft>
                <a:spcPts val="0"/>
              </a:spcAft>
              <a:buClr>
                <a:srgbClr val="D93E2B"/>
              </a:buClr>
              <a:buSzPts val="1800"/>
              <a:buNone/>
              <a:defRPr/>
            </a:lvl3pPr>
            <a:lvl4pPr lvl="3" algn="ctr">
              <a:lnSpc>
                <a:spcPct val="90000"/>
              </a:lnSpc>
              <a:spcBef>
                <a:spcPts val="1125"/>
              </a:spcBef>
              <a:spcAft>
                <a:spcPts val="0"/>
              </a:spcAft>
              <a:buClr>
                <a:srgbClr val="D93E2B"/>
              </a:buClr>
              <a:buSzPts val="1800"/>
              <a:buNone/>
              <a:defRPr/>
            </a:lvl4pPr>
            <a:lvl5pPr lvl="4" algn="ctr">
              <a:lnSpc>
                <a:spcPct val="90000"/>
              </a:lnSpc>
              <a:spcBef>
                <a:spcPts val="1125"/>
              </a:spcBef>
              <a:spcAft>
                <a:spcPts val="0"/>
              </a:spcAft>
              <a:buClr>
                <a:srgbClr val="D93E2B"/>
              </a:buClr>
              <a:buSzPts val="1800"/>
              <a:buNone/>
              <a:defRPr/>
            </a:lvl5pPr>
            <a:lvl6pPr lvl="5" algn="ctr">
              <a:lnSpc>
                <a:spcPct val="90000"/>
              </a:lnSpc>
              <a:spcBef>
                <a:spcPts val="1125"/>
              </a:spcBef>
              <a:spcAft>
                <a:spcPts val="0"/>
              </a:spcAft>
              <a:buClr>
                <a:srgbClr val="D93E2B"/>
              </a:buClr>
              <a:buSzPts val="1800"/>
              <a:buNone/>
              <a:defRPr/>
            </a:lvl6pPr>
            <a:lvl7pPr lvl="6" algn="ctr">
              <a:lnSpc>
                <a:spcPct val="90000"/>
              </a:lnSpc>
              <a:spcBef>
                <a:spcPts val="1125"/>
              </a:spcBef>
              <a:spcAft>
                <a:spcPts val="0"/>
              </a:spcAft>
              <a:buClr>
                <a:srgbClr val="D93E2B"/>
              </a:buClr>
              <a:buSzPts val="1800"/>
              <a:buNone/>
              <a:defRPr/>
            </a:lvl7pPr>
            <a:lvl8pPr lvl="7" algn="ctr">
              <a:lnSpc>
                <a:spcPct val="90000"/>
              </a:lnSpc>
              <a:spcBef>
                <a:spcPts val="1125"/>
              </a:spcBef>
              <a:spcAft>
                <a:spcPts val="0"/>
              </a:spcAft>
              <a:buClr>
                <a:srgbClr val="D93E2B"/>
              </a:buClr>
              <a:buSzPts val="1800"/>
              <a:buNone/>
              <a:defRPr/>
            </a:lvl8pPr>
            <a:lvl9pPr lvl="8" algn="ctr">
              <a:lnSpc>
                <a:spcPct val="90000"/>
              </a:lnSpc>
              <a:spcBef>
                <a:spcPts val="1125"/>
              </a:spcBef>
              <a:spcAft>
                <a:spcPts val="0"/>
              </a:spcAft>
              <a:buClr>
                <a:srgbClr val="D93E2B"/>
              </a:buClr>
              <a:buSzPts val="1800"/>
              <a:buNone/>
              <a:defRPr/>
            </a:lvl9pPr>
          </a:lstStyle>
          <a:p>
            <a:endParaRPr/>
          </a:p>
        </p:txBody>
      </p:sp>
      <p:sp>
        <p:nvSpPr>
          <p:cNvPr id="109" name="Google Shape;109;p19"/>
          <p:cNvSpPr txBox="1">
            <a:spLocks noGrp="1"/>
          </p:cNvSpPr>
          <p:nvPr>
            <p:ph type="body" idx="3"/>
          </p:nvPr>
        </p:nvSpPr>
        <p:spPr>
          <a:xfrm>
            <a:off x="7762875" y="4697015"/>
            <a:ext cx="3976688" cy="1696641"/>
          </a:xfrm>
          <a:prstGeom prst="rect">
            <a:avLst/>
          </a:prstGeom>
          <a:noFill/>
          <a:ln>
            <a:noFill/>
          </a:ln>
        </p:spPr>
        <p:txBody>
          <a:bodyPr spcFirstLastPara="1" wrap="square" lIns="50800" tIns="50800" rIns="50800" bIns="50800" anchor="ctr" anchorCtr="0">
            <a:normAutofit/>
          </a:bodyPr>
          <a:lstStyle>
            <a:lvl1pPr marL="457200" lvl="0" indent="-228600" algn="l">
              <a:lnSpc>
                <a:spcPct val="100000"/>
              </a:lnSpc>
              <a:spcBef>
                <a:spcPts val="0"/>
              </a:spcBef>
              <a:spcAft>
                <a:spcPts val="0"/>
              </a:spcAft>
              <a:buClr>
                <a:srgbClr val="414141"/>
              </a:buClr>
              <a:buSzPts val="1687"/>
              <a:buFont typeface="Palatino"/>
              <a:buNone/>
              <a:defRPr sz="1687"/>
            </a:lvl1pPr>
            <a:lvl2pPr marL="914400" lvl="1" indent="-228600" algn="l">
              <a:lnSpc>
                <a:spcPct val="100000"/>
              </a:lnSpc>
              <a:spcBef>
                <a:spcPts val="0"/>
              </a:spcBef>
              <a:spcAft>
                <a:spcPts val="0"/>
              </a:spcAft>
              <a:buClr>
                <a:srgbClr val="414141"/>
              </a:buClr>
              <a:buSzPts val="1687"/>
              <a:buFont typeface="Palatino"/>
              <a:buNone/>
              <a:defRPr sz="1687"/>
            </a:lvl2pPr>
            <a:lvl3pPr marL="1371600" lvl="2" indent="-228600" algn="l">
              <a:lnSpc>
                <a:spcPct val="100000"/>
              </a:lnSpc>
              <a:spcBef>
                <a:spcPts val="0"/>
              </a:spcBef>
              <a:spcAft>
                <a:spcPts val="0"/>
              </a:spcAft>
              <a:buClr>
                <a:srgbClr val="414141"/>
              </a:buClr>
              <a:buSzPts val="1687"/>
              <a:buFont typeface="Palatino"/>
              <a:buNone/>
              <a:defRPr sz="1687"/>
            </a:lvl3pPr>
            <a:lvl4pPr marL="1828800" lvl="3" indent="-228600" algn="l">
              <a:lnSpc>
                <a:spcPct val="100000"/>
              </a:lnSpc>
              <a:spcBef>
                <a:spcPts val="0"/>
              </a:spcBef>
              <a:spcAft>
                <a:spcPts val="0"/>
              </a:spcAft>
              <a:buClr>
                <a:srgbClr val="414141"/>
              </a:buClr>
              <a:buSzPts val="1687"/>
              <a:buFont typeface="Palatino"/>
              <a:buNone/>
              <a:defRPr sz="1687"/>
            </a:lvl4pPr>
            <a:lvl5pPr marL="2286000" lvl="4" indent="-228600" algn="l">
              <a:lnSpc>
                <a:spcPct val="100000"/>
              </a:lnSpc>
              <a:spcBef>
                <a:spcPts val="0"/>
              </a:spcBef>
              <a:spcAft>
                <a:spcPts val="0"/>
              </a:spcAft>
              <a:buClr>
                <a:srgbClr val="414141"/>
              </a:buClr>
              <a:buSzPts val="1687"/>
              <a:buFont typeface="Palatino"/>
              <a:buNone/>
              <a:defRPr sz="1687"/>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110" name="Google Shape;110;p19"/>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hoto - Verticale">
  <p:cSld name="Photo - Verticale">
    <p:spTree>
      <p:nvGrpSpPr>
        <p:cNvPr id="1" name="Shape 111"/>
        <p:cNvGrpSpPr/>
        <p:nvPr/>
      </p:nvGrpSpPr>
      <p:grpSpPr>
        <a:xfrm>
          <a:off x="0" y="0"/>
          <a:ext cx="0" cy="0"/>
          <a:chOff x="0" y="0"/>
          <a:chExt cx="0" cy="0"/>
        </a:xfrm>
      </p:grpSpPr>
      <p:cxnSp>
        <p:nvCxnSpPr>
          <p:cNvPr id="112" name="Google Shape;112;p20"/>
          <p:cNvCxnSpPr/>
          <p:nvPr/>
        </p:nvCxnSpPr>
        <p:spPr>
          <a:xfrm>
            <a:off x="476250" y="3429000"/>
            <a:ext cx="5321601" cy="0"/>
          </a:xfrm>
          <a:prstGeom prst="straightConnector1">
            <a:avLst/>
          </a:prstGeom>
          <a:noFill/>
          <a:ln w="12700" cap="flat" cmpd="sng">
            <a:solidFill>
              <a:srgbClr val="444444">
                <a:alpha val="29411"/>
              </a:srgbClr>
            </a:solidFill>
            <a:prstDash val="solid"/>
            <a:miter lim="400000"/>
            <a:headEnd type="none" w="sm" len="sm"/>
            <a:tailEnd type="none" w="sm" len="sm"/>
          </a:ln>
        </p:spPr>
      </p:cxnSp>
      <p:cxnSp>
        <p:nvCxnSpPr>
          <p:cNvPr id="113" name="Google Shape;113;p20"/>
          <p:cNvCxnSpPr/>
          <p:nvPr/>
        </p:nvCxnSpPr>
        <p:spPr>
          <a:xfrm>
            <a:off x="476250" y="1946672"/>
            <a:ext cx="5321546" cy="0"/>
          </a:xfrm>
          <a:prstGeom prst="straightConnector1">
            <a:avLst/>
          </a:prstGeom>
          <a:noFill/>
          <a:ln w="12700" cap="flat" cmpd="sng">
            <a:solidFill>
              <a:srgbClr val="444444">
                <a:alpha val="29411"/>
              </a:srgbClr>
            </a:solidFill>
            <a:prstDash val="solid"/>
            <a:miter lim="400000"/>
            <a:headEnd type="none" w="sm" len="sm"/>
            <a:tailEnd type="none" w="sm" len="sm"/>
          </a:ln>
        </p:spPr>
      </p:cxnSp>
      <p:sp>
        <p:nvSpPr>
          <p:cNvPr id="114" name="Google Shape;114;p20"/>
          <p:cNvSpPr txBox="1">
            <a:spLocks noGrp="1"/>
          </p:cNvSpPr>
          <p:nvPr>
            <p:ph type="body" idx="1"/>
          </p:nvPr>
        </p:nvSpPr>
        <p:spPr>
          <a:xfrm>
            <a:off x="476250" y="1502456"/>
            <a:ext cx="5322094" cy="381708"/>
          </a:xfrm>
          <a:prstGeom prst="rect">
            <a:avLst/>
          </a:prstGeom>
          <a:noFill/>
          <a:ln>
            <a:noFill/>
          </a:ln>
        </p:spPr>
        <p:txBody>
          <a:bodyPr spcFirstLastPara="1" wrap="square" lIns="50800" tIns="50800" rIns="50800" bIns="50800" anchor="b" anchorCtr="0">
            <a:spAutoFit/>
          </a:bodyPr>
          <a:lstStyle>
            <a:lvl1pPr marL="457200" lvl="0" indent="-228600" algn="l">
              <a:lnSpc>
                <a:spcPct val="110000"/>
              </a:lnSpc>
              <a:spcBef>
                <a:spcPts val="0"/>
              </a:spcBef>
              <a:spcAft>
                <a:spcPts val="0"/>
              </a:spcAft>
              <a:buClr>
                <a:srgbClr val="414141"/>
              </a:buClr>
              <a:buSzPts val="1687"/>
              <a:buFont typeface="Palatino"/>
              <a:buNone/>
              <a:defRPr sz="1687" i="1"/>
            </a:lvl1pPr>
            <a:lvl2pPr marL="914400" lvl="1" indent="-297180" algn="l">
              <a:lnSpc>
                <a:spcPct val="100000"/>
              </a:lnSpc>
              <a:spcBef>
                <a:spcPts val="1687"/>
              </a:spcBef>
              <a:spcAft>
                <a:spcPts val="0"/>
              </a:spcAft>
              <a:buSzPts val="1080"/>
              <a:buChar char="●"/>
              <a:defRPr/>
            </a:lvl2pPr>
            <a:lvl3pPr marL="1371600" lvl="2" indent="-297180" algn="l">
              <a:lnSpc>
                <a:spcPct val="100000"/>
              </a:lnSpc>
              <a:spcBef>
                <a:spcPts val="1687"/>
              </a:spcBef>
              <a:spcAft>
                <a:spcPts val="0"/>
              </a:spcAft>
              <a:buSzPts val="1080"/>
              <a:buChar char="●"/>
              <a:defRPr/>
            </a:lvl3pPr>
            <a:lvl4pPr marL="1828800" lvl="3" indent="-297180" algn="l">
              <a:lnSpc>
                <a:spcPct val="100000"/>
              </a:lnSpc>
              <a:spcBef>
                <a:spcPts val="1687"/>
              </a:spcBef>
              <a:spcAft>
                <a:spcPts val="0"/>
              </a:spcAft>
              <a:buSzPts val="1080"/>
              <a:buChar char="●"/>
              <a:defRPr/>
            </a:lvl4pPr>
            <a:lvl5pPr marL="2286000" lvl="4" indent="-297179" algn="l">
              <a:lnSpc>
                <a:spcPct val="100000"/>
              </a:lnSpc>
              <a:spcBef>
                <a:spcPts val="1687"/>
              </a:spcBef>
              <a:spcAft>
                <a:spcPts val="0"/>
              </a:spcAft>
              <a:buSzPts val="1080"/>
              <a:buChar char="●"/>
              <a:defRPr/>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115" name="Google Shape;115;p20"/>
          <p:cNvSpPr>
            <a:spLocks noGrp="1"/>
          </p:cNvSpPr>
          <p:nvPr>
            <p:ph type="pic" idx="2"/>
          </p:nvPr>
        </p:nvSpPr>
        <p:spPr>
          <a:xfrm>
            <a:off x="6285654" y="415230"/>
            <a:ext cx="5443954" cy="5982891"/>
          </a:xfrm>
          <a:prstGeom prst="rect">
            <a:avLst/>
          </a:prstGeom>
          <a:noFill/>
          <a:ln>
            <a:noFill/>
          </a:ln>
        </p:spPr>
      </p:sp>
      <p:sp>
        <p:nvSpPr>
          <p:cNvPr id="116" name="Google Shape;116;p20"/>
          <p:cNvSpPr txBox="1">
            <a:spLocks noGrp="1"/>
          </p:cNvSpPr>
          <p:nvPr>
            <p:ph type="title"/>
          </p:nvPr>
        </p:nvSpPr>
        <p:spPr>
          <a:xfrm>
            <a:off x="476250" y="1973461"/>
            <a:ext cx="5322094" cy="1428750"/>
          </a:xfrm>
          <a:prstGeom prst="rect">
            <a:avLst/>
          </a:prstGeom>
          <a:noFill/>
          <a:ln>
            <a:noFill/>
          </a:ln>
        </p:spPr>
        <p:txBody>
          <a:bodyPr spcFirstLastPara="1" wrap="square" lIns="50800" tIns="50800" rIns="50800" bIns="50800" anchor="ctr" anchorCtr="0">
            <a:normAutofit/>
          </a:bodyPr>
          <a:lstStyle>
            <a:lvl1pPr lvl="0" algn="l">
              <a:lnSpc>
                <a:spcPct val="90000"/>
              </a:lnSpc>
              <a:spcBef>
                <a:spcPts val="1125"/>
              </a:spcBef>
              <a:spcAft>
                <a:spcPts val="0"/>
              </a:spcAft>
              <a:buClr>
                <a:srgbClr val="008F00"/>
              </a:buClr>
              <a:buSzPts val="2883"/>
              <a:buFont typeface="Bodoni"/>
              <a:buNone/>
              <a:defRPr sz="2883">
                <a:solidFill>
                  <a:srgbClr val="008F00"/>
                </a:solidFill>
              </a:defRPr>
            </a:lvl1pPr>
            <a:lvl2pPr lvl="1" algn="ctr">
              <a:lnSpc>
                <a:spcPct val="90000"/>
              </a:lnSpc>
              <a:spcBef>
                <a:spcPts val="1125"/>
              </a:spcBef>
              <a:spcAft>
                <a:spcPts val="0"/>
              </a:spcAft>
              <a:buClr>
                <a:srgbClr val="D93E2B"/>
              </a:buClr>
              <a:buSzPts val="1800"/>
              <a:buNone/>
              <a:defRPr/>
            </a:lvl2pPr>
            <a:lvl3pPr lvl="2" algn="ctr">
              <a:lnSpc>
                <a:spcPct val="90000"/>
              </a:lnSpc>
              <a:spcBef>
                <a:spcPts val="1125"/>
              </a:spcBef>
              <a:spcAft>
                <a:spcPts val="0"/>
              </a:spcAft>
              <a:buClr>
                <a:srgbClr val="D93E2B"/>
              </a:buClr>
              <a:buSzPts val="1800"/>
              <a:buNone/>
              <a:defRPr/>
            </a:lvl3pPr>
            <a:lvl4pPr lvl="3" algn="ctr">
              <a:lnSpc>
                <a:spcPct val="90000"/>
              </a:lnSpc>
              <a:spcBef>
                <a:spcPts val="1125"/>
              </a:spcBef>
              <a:spcAft>
                <a:spcPts val="0"/>
              </a:spcAft>
              <a:buClr>
                <a:srgbClr val="D93E2B"/>
              </a:buClr>
              <a:buSzPts val="1800"/>
              <a:buNone/>
              <a:defRPr/>
            </a:lvl4pPr>
            <a:lvl5pPr lvl="4" algn="ctr">
              <a:lnSpc>
                <a:spcPct val="90000"/>
              </a:lnSpc>
              <a:spcBef>
                <a:spcPts val="1125"/>
              </a:spcBef>
              <a:spcAft>
                <a:spcPts val="0"/>
              </a:spcAft>
              <a:buClr>
                <a:srgbClr val="D93E2B"/>
              </a:buClr>
              <a:buSzPts val="1800"/>
              <a:buNone/>
              <a:defRPr/>
            </a:lvl5pPr>
            <a:lvl6pPr lvl="5" algn="ctr">
              <a:lnSpc>
                <a:spcPct val="90000"/>
              </a:lnSpc>
              <a:spcBef>
                <a:spcPts val="1125"/>
              </a:spcBef>
              <a:spcAft>
                <a:spcPts val="0"/>
              </a:spcAft>
              <a:buClr>
                <a:srgbClr val="D93E2B"/>
              </a:buClr>
              <a:buSzPts val="1800"/>
              <a:buNone/>
              <a:defRPr/>
            </a:lvl6pPr>
            <a:lvl7pPr lvl="6" algn="ctr">
              <a:lnSpc>
                <a:spcPct val="90000"/>
              </a:lnSpc>
              <a:spcBef>
                <a:spcPts val="1125"/>
              </a:spcBef>
              <a:spcAft>
                <a:spcPts val="0"/>
              </a:spcAft>
              <a:buClr>
                <a:srgbClr val="D93E2B"/>
              </a:buClr>
              <a:buSzPts val="1800"/>
              <a:buNone/>
              <a:defRPr/>
            </a:lvl7pPr>
            <a:lvl8pPr lvl="7" algn="ctr">
              <a:lnSpc>
                <a:spcPct val="90000"/>
              </a:lnSpc>
              <a:spcBef>
                <a:spcPts val="1125"/>
              </a:spcBef>
              <a:spcAft>
                <a:spcPts val="0"/>
              </a:spcAft>
              <a:buClr>
                <a:srgbClr val="D93E2B"/>
              </a:buClr>
              <a:buSzPts val="1800"/>
              <a:buNone/>
              <a:defRPr/>
            </a:lvl8pPr>
            <a:lvl9pPr lvl="8" algn="ctr">
              <a:lnSpc>
                <a:spcPct val="90000"/>
              </a:lnSpc>
              <a:spcBef>
                <a:spcPts val="1125"/>
              </a:spcBef>
              <a:spcAft>
                <a:spcPts val="0"/>
              </a:spcAft>
              <a:buClr>
                <a:srgbClr val="D93E2B"/>
              </a:buClr>
              <a:buSzPts val="1800"/>
              <a:buNone/>
              <a:defRPr/>
            </a:lvl9pPr>
          </a:lstStyle>
          <a:p>
            <a:endParaRPr/>
          </a:p>
        </p:txBody>
      </p:sp>
      <p:sp>
        <p:nvSpPr>
          <p:cNvPr id="117" name="Google Shape;117;p20"/>
          <p:cNvSpPr txBox="1">
            <a:spLocks noGrp="1"/>
          </p:cNvSpPr>
          <p:nvPr>
            <p:ph type="body" idx="3"/>
          </p:nvPr>
        </p:nvSpPr>
        <p:spPr>
          <a:xfrm>
            <a:off x="476250" y="3536156"/>
            <a:ext cx="5322094" cy="282178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414141"/>
              </a:buClr>
              <a:buSzPts val="1687"/>
              <a:buFont typeface="Palatino"/>
              <a:buNone/>
              <a:defRPr sz="1687"/>
            </a:lvl1pPr>
            <a:lvl2pPr marL="914400" lvl="1" indent="-228600" algn="l">
              <a:lnSpc>
                <a:spcPct val="100000"/>
              </a:lnSpc>
              <a:spcBef>
                <a:spcPts val="0"/>
              </a:spcBef>
              <a:spcAft>
                <a:spcPts val="0"/>
              </a:spcAft>
              <a:buClr>
                <a:srgbClr val="414141"/>
              </a:buClr>
              <a:buSzPts val="1687"/>
              <a:buFont typeface="Palatino"/>
              <a:buNone/>
              <a:defRPr sz="1687"/>
            </a:lvl2pPr>
            <a:lvl3pPr marL="1371600" lvl="2" indent="-228600" algn="l">
              <a:lnSpc>
                <a:spcPct val="100000"/>
              </a:lnSpc>
              <a:spcBef>
                <a:spcPts val="0"/>
              </a:spcBef>
              <a:spcAft>
                <a:spcPts val="0"/>
              </a:spcAft>
              <a:buClr>
                <a:srgbClr val="414141"/>
              </a:buClr>
              <a:buSzPts val="1687"/>
              <a:buFont typeface="Palatino"/>
              <a:buNone/>
              <a:defRPr sz="1687"/>
            </a:lvl3pPr>
            <a:lvl4pPr marL="1828800" lvl="3" indent="-228600" algn="l">
              <a:lnSpc>
                <a:spcPct val="100000"/>
              </a:lnSpc>
              <a:spcBef>
                <a:spcPts val="0"/>
              </a:spcBef>
              <a:spcAft>
                <a:spcPts val="0"/>
              </a:spcAft>
              <a:buClr>
                <a:srgbClr val="414141"/>
              </a:buClr>
              <a:buSzPts val="1687"/>
              <a:buFont typeface="Palatino"/>
              <a:buNone/>
              <a:defRPr sz="1687"/>
            </a:lvl4pPr>
            <a:lvl5pPr marL="2286000" lvl="4" indent="-228600" algn="l">
              <a:lnSpc>
                <a:spcPct val="100000"/>
              </a:lnSpc>
              <a:spcBef>
                <a:spcPts val="0"/>
              </a:spcBef>
              <a:spcAft>
                <a:spcPts val="0"/>
              </a:spcAft>
              <a:buClr>
                <a:srgbClr val="414141"/>
              </a:buClr>
              <a:buSzPts val="1687"/>
              <a:buFont typeface="Palatino"/>
              <a:buNone/>
              <a:defRPr sz="1687"/>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118" name="Google Shape;118;p20"/>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re - Haut">
  <p:cSld name="Titre - Haut">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476250" y="2303859"/>
            <a:ext cx="11239500" cy="857250"/>
          </a:xfrm>
          <a:prstGeom prst="rect">
            <a:avLst/>
          </a:prstGeom>
          <a:noFill/>
          <a:ln>
            <a:noFill/>
          </a:ln>
        </p:spPr>
        <p:txBody>
          <a:bodyPr spcFirstLastPara="1" wrap="square" lIns="50800" tIns="50800" rIns="50800" bIns="50800" anchor="ctr" anchorCtr="0">
            <a:normAutofit/>
          </a:bodyPr>
          <a:lstStyle>
            <a:lvl1pPr lvl="0" algn="ctr">
              <a:lnSpc>
                <a:spcPct val="90000"/>
              </a:lnSpc>
              <a:spcBef>
                <a:spcPts val="1125"/>
              </a:spcBef>
              <a:spcAft>
                <a:spcPts val="0"/>
              </a:spcAft>
              <a:buClr>
                <a:srgbClr val="D93E2B"/>
              </a:buClr>
              <a:buSzPts val="1800"/>
              <a:buNone/>
              <a:defRPr/>
            </a:lvl1pPr>
            <a:lvl2pPr lvl="1" algn="ctr">
              <a:lnSpc>
                <a:spcPct val="90000"/>
              </a:lnSpc>
              <a:spcBef>
                <a:spcPts val="1125"/>
              </a:spcBef>
              <a:spcAft>
                <a:spcPts val="0"/>
              </a:spcAft>
              <a:buClr>
                <a:srgbClr val="D93E2B"/>
              </a:buClr>
              <a:buSzPts val="1800"/>
              <a:buNone/>
              <a:defRPr/>
            </a:lvl2pPr>
            <a:lvl3pPr lvl="2" algn="ctr">
              <a:lnSpc>
                <a:spcPct val="90000"/>
              </a:lnSpc>
              <a:spcBef>
                <a:spcPts val="1125"/>
              </a:spcBef>
              <a:spcAft>
                <a:spcPts val="0"/>
              </a:spcAft>
              <a:buClr>
                <a:srgbClr val="D93E2B"/>
              </a:buClr>
              <a:buSzPts val="1800"/>
              <a:buNone/>
              <a:defRPr/>
            </a:lvl3pPr>
            <a:lvl4pPr lvl="3" algn="ctr">
              <a:lnSpc>
                <a:spcPct val="90000"/>
              </a:lnSpc>
              <a:spcBef>
                <a:spcPts val="1125"/>
              </a:spcBef>
              <a:spcAft>
                <a:spcPts val="0"/>
              </a:spcAft>
              <a:buClr>
                <a:srgbClr val="D93E2B"/>
              </a:buClr>
              <a:buSzPts val="1800"/>
              <a:buNone/>
              <a:defRPr/>
            </a:lvl4pPr>
            <a:lvl5pPr lvl="4" algn="ctr">
              <a:lnSpc>
                <a:spcPct val="90000"/>
              </a:lnSpc>
              <a:spcBef>
                <a:spcPts val="1125"/>
              </a:spcBef>
              <a:spcAft>
                <a:spcPts val="0"/>
              </a:spcAft>
              <a:buClr>
                <a:srgbClr val="D93E2B"/>
              </a:buClr>
              <a:buSzPts val="1800"/>
              <a:buNone/>
              <a:defRPr/>
            </a:lvl5pPr>
            <a:lvl6pPr lvl="5" algn="ctr">
              <a:lnSpc>
                <a:spcPct val="90000"/>
              </a:lnSpc>
              <a:spcBef>
                <a:spcPts val="1125"/>
              </a:spcBef>
              <a:spcAft>
                <a:spcPts val="0"/>
              </a:spcAft>
              <a:buClr>
                <a:srgbClr val="D93E2B"/>
              </a:buClr>
              <a:buSzPts val="1800"/>
              <a:buNone/>
              <a:defRPr/>
            </a:lvl6pPr>
            <a:lvl7pPr lvl="6" algn="ctr">
              <a:lnSpc>
                <a:spcPct val="90000"/>
              </a:lnSpc>
              <a:spcBef>
                <a:spcPts val="1125"/>
              </a:spcBef>
              <a:spcAft>
                <a:spcPts val="0"/>
              </a:spcAft>
              <a:buClr>
                <a:srgbClr val="D93E2B"/>
              </a:buClr>
              <a:buSzPts val="1800"/>
              <a:buNone/>
              <a:defRPr/>
            </a:lvl7pPr>
            <a:lvl8pPr lvl="7" algn="ctr">
              <a:lnSpc>
                <a:spcPct val="90000"/>
              </a:lnSpc>
              <a:spcBef>
                <a:spcPts val="1125"/>
              </a:spcBef>
              <a:spcAft>
                <a:spcPts val="0"/>
              </a:spcAft>
              <a:buClr>
                <a:srgbClr val="D93E2B"/>
              </a:buClr>
              <a:buSzPts val="1800"/>
              <a:buNone/>
              <a:defRPr/>
            </a:lvl8pPr>
            <a:lvl9pPr lvl="8" algn="ctr">
              <a:lnSpc>
                <a:spcPct val="90000"/>
              </a:lnSpc>
              <a:spcBef>
                <a:spcPts val="1125"/>
              </a:spcBef>
              <a:spcAft>
                <a:spcPts val="0"/>
              </a:spcAft>
              <a:buClr>
                <a:srgbClr val="D93E2B"/>
              </a:buClr>
              <a:buSzPts val="1800"/>
              <a:buNone/>
              <a:defRPr/>
            </a:lvl9pPr>
          </a:lstStyle>
          <a:p>
            <a:endParaRPr/>
          </a:p>
        </p:txBody>
      </p:sp>
      <p:sp>
        <p:nvSpPr>
          <p:cNvPr id="121" name="Google Shape;121;p21"/>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re et sous-titre" type="title">
  <p:cSld name="TITLE">
    <p:spTree>
      <p:nvGrpSpPr>
        <p:cNvPr id="1" name="Shape 18"/>
        <p:cNvGrpSpPr/>
        <p:nvPr/>
      </p:nvGrpSpPr>
      <p:grpSpPr>
        <a:xfrm>
          <a:off x="0" y="0"/>
          <a:ext cx="0" cy="0"/>
          <a:chOff x="0" y="0"/>
          <a:chExt cx="0" cy="0"/>
        </a:xfrm>
      </p:grpSpPr>
      <p:cxnSp>
        <p:nvCxnSpPr>
          <p:cNvPr id="19" name="Google Shape;19;p3"/>
          <p:cNvCxnSpPr/>
          <p:nvPr/>
        </p:nvCxnSpPr>
        <p:spPr>
          <a:xfrm>
            <a:off x="476251" y="4634508"/>
            <a:ext cx="11249487" cy="0"/>
          </a:xfrm>
          <a:prstGeom prst="straightConnector1">
            <a:avLst/>
          </a:prstGeom>
          <a:noFill/>
          <a:ln w="12700" cap="flat" cmpd="sng">
            <a:solidFill>
              <a:srgbClr val="444444">
                <a:alpha val="29411"/>
              </a:srgbClr>
            </a:solidFill>
            <a:prstDash val="solid"/>
            <a:miter lim="400000"/>
            <a:headEnd type="none" w="sm" len="sm"/>
            <a:tailEnd type="none" w="sm" len="sm"/>
          </a:ln>
        </p:spPr>
      </p:cxnSp>
      <p:cxnSp>
        <p:nvCxnSpPr>
          <p:cNvPr id="20" name="Google Shape;20;p3"/>
          <p:cNvCxnSpPr/>
          <p:nvPr/>
        </p:nvCxnSpPr>
        <p:spPr>
          <a:xfrm>
            <a:off x="476250" y="2875359"/>
            <a:ext cx="11250018" cy="0"/>
          </a:xfrm>
          <a:prstGeom prst="straightConnector1">
            <a:avLst/>
          </a:prstGeom>
          <a:noFill/>
          <a:ln w="12700" cap="flat" cmpd="sng">
            <a:solidFill>
              <a:srgbClr val="444444">
                <a:alpha val="29411"/>
              </a:srgbClr>
            </a:solidFill>
            <a:prstDash val="solid"/>
            <a:miter lim="400000"/>
            <a:headEnd type="none" w="sm" len="sm"/>
            <a:tailEnd type="none" w="sm" len="sm"/>
          </a:ln>
        </p:spPr>
      </p:cxnSp>
      <p:cxnSp>
        <p:nvCxnSpPr>
          <p:cNvPr id="21" name="Google Shape;21;p3"/>
          <p:cNvCxnSpPr/>
          <p:nvPr/>
        </p:nvCxnSpPr>
        <p:spPr>
          <a:xfrm rot="10800000" flipH="1">
            <a:off x="7494659" y="3182523"/>
            <a:ext cx="1" cy="1155065"/>
          </a:xfrm>
          <a:prstGeom prst="straightConnector1">
            <a:avLst/>
          </a:prstGeom>
          <a:noFill/>
          <a:ln w="12700" cap="flat" cmpd="sng">
            <a:solidFill>
              <a:srgbClr val="444444">
                <a:alpha val="29411"/>
              </a:srgbClr>
            </a:solidFill>
            <a:prstDash val="solid"/>
            <a:miter lim="400000"/>
            <a:headEnd type="none" w="sm" len="sm"/>
            <a:tailEnd type="none" w="sm" len="sm"/>
          </a:ln>
        </p:spPr>
      </p:cxnSp>
      <p:sp>
        <p:nvSpPr>
          <p:cNvPr id="22" name="Google Shape;22;p3"/>
          <p:cNvSpPr txBox="1">
            <a:spLocks noGrp="1"/>
          </p:cNvSpPr>
          <p:nvPr>
            <p:ph type="body" idx="1"/>
          </p:nvPr>
        </p:nvSpPr>
        <p:spPr>
          <a:xfrm>
            <a:off x="476250" y="2452334"/>
            <a:ext cx="6750844" cy="381708"/>
          </a:xfrm>
          <a:prstGeom prst="rect">
            <a:avLst/>
          </a:prstGeom>
          <a:noFill/>
          <a:ln>
            <a:noFill/>
          </a:ln>
        </p:spPr>
        <p:txBody>
          <a:bodyPr spcFirstLastPara="1" wrap="square" lIns="50800" tIns="50800" rIns="50800" bIns="50800" anchor="ctr" anchorCtr="0">
            <a:spAutoFit/>
          </a:bodyPr>
          <a:lstStyle>
            <a:lvl1pPr marL="457200" lvl="0" indent="-228600" algn="l">
              <a:lnSpc>
                <a:spcPct val="110000"/>
              </a:lnSpc>
              <a:spcBef>
                <a:spcPts val="0"/>
              </a:spcBef>
              <a:spcAft>
                <a:spcPts val="0"/>
              </a:spcAft>
              <a:buClr>
                <a:srgbClr val="414141"/>
              </a:buClr>
              <a:buSzPts val="1687"/>
              <a:buFont typeface="Palatino"/>
              <a:buNone/>
              <a:defRPr sz="1687" i="1"/>
            </a:lvl1pPr>
            <a:lvl2pPr marL="914400" lvl="1" indent="-297180" algn="l">
              <a:lnSpc>
                <a:spcPct val="100000"/>
              </a:lnSpc>
              <a:spcBef>
                <a:spcPts val="1687"/>
              </a:spcBef>
              <a:spcAft>
                <a:spcPts val="0"/>
              </a:spcAft>
              <a:buSzPts val="1080"/>
              <a:buChar char="●"/>
              <a:defRPr/>
            </a:lvl2pPr>
            <a:lvl3pPr marL="1371600" lvl="2" indent="-297180" algn="l">
              <a:lnSpc>
                <a:spcPct val="100000"/>
              </a:lnSpc>
              <a:spcBef>
                <a:spcPts val="1687"/>
              </a:spcBef>
              <a:spcAft>
                <a:spcPts val="0"/>
              </a:spcAft>
              <a:buSzPts val="1080"/>
              <a:buChar char="●"/>
              <a:defRPr/>
            </a:lvl3pPr>
            <a:lvl4pPr marL="1828800" lvl="3" indent="-297180" algn="l">
              <a:lnSpc>
                <a:spcPct val="100000"/>
              </a:lnSpc>
              <a:spcBef>
                <a:spcPts val="1687"/>
              </a:spcBef>
              <a:spcAft>
                <a:spcPts val="0"/>
              </a:spcAft>
              <a:buSzPts val="1080"/>
              <a:buChar char="●"/>
              <a:defRPr/>
            </a:lvl4pPr>
            <a:lvl5pPr marL="2286000" lvl="4" indent="-297179" algn="l">
              <a:lnSpc>
                <a:spcPct val="100000"/>
              </a:lnSpc>
              <a:spcBef>
                <a:spcPts val="1687"/>
              </a:spcBef>
              <a:spcAft>
                <a:spcPts val="0"/>
              </a:spcAft>
              <a:buSzPts val="1080"/>
              <a:buChar char="●"/>
              <a:defRPr/>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23" name="Google Shape;23;p3"/>
          <p:cNvSpPr txBox="1">
            <a:spLocks noGrp="1"/>
          </p:cNvSpPr>
          <p:nvPr>
            <p:ph type="title"/>
          </p:nvPr>
        </p:nvSpPr>
        <p:spPr>
          <a:xfrm>
            <a:off x="476250" y="2911078"/>
            <a:ext cx="6750844" cy="1696641"/>
          </a:xfrm>
          <a:prstGeom prst="rect">
            <a:avLst/>
          </a:prstGeom>
          <a:noFill/>
          <a:ln>
            <a:noFill/>
          </a:ln>
        </p:spPr>
        <p:txBody>
          <a:bodyPr spcFirstLastPara="1" wrap="square" lIns="50800" tIns="50800" rIns="50800" bIns="50800" anchor="ctr" anchorCtr="0">
            <a:normAutofit/>
          </a:bodyPr>
          <a:lstStyle>
            <a:lvl1pPr lvl="0" algn="l">
              <a:lnSpc>
                <a:spcPct val="90000"/>
              </a:lnSpc>
              <a:spcBef>
                <a:spcPts val="1125"/>
              </a:spcBef>
              <a:spcAft>
                <a:spcPts val="0"/>
              </a:spcAft>
              <a:buClr>
                <a:srgbClr val="D93E2B"/>
              </a:buClr>
              <a:buSzPts val="1800"/>
              <a:buNone/>
              <a:defRPr/>
            </a:lvl1pPr>
            <a:lvl2pPr lvl="1" algn="ctr">
              <a:lnSpc>
                <a:spcPct val="90000"/>
              </a:lnSpc>
              <a:spcBef>
                <a:spcPts val="1125"/>
              </a:spcBef>
              <a:spcAft>
                <a:spcPts val="0"/>
              </a:spcAft>
              <a:buClr>
                <a:srgbClr val="D93E2B"/>
              </a:buClr>
              <a:buSzPts val="1800"/>
              <a:buNone/>
              <a:defRPr/>
            </a:lvl2pPr>
            <a:lvl3pPr lvl="2" algn="ctr">
              <a:lnSpc>
                <a:spcPct val="90000"/>
              </a:lnSpc>
              <a:spcBef>
                <a:spcPts val="1125"/>
              </a:spcBef>
              <a:spcAft>
                <a:spcPts val="0"/>
              </a:spcAft>
              <a:buClr>
                <a:srgbClr val="D93E2B"/>
              </a:buClr>
              <a:buSzPts val="1800"/>
              <a:buNone/>
              <a:defRPr/>
            </a:lvl3pPr>
            <a:lvl4pPr lvl="3" algn="ctr">
              <a:lnSpc>
                <a:spcPct val="90000"/>
              </a:lnSpc>
              <a:spcBef>
                <a:spcPts val="1125"/>
              </a:spcBef>
              <a:spcAft>
                <a:spcPts val="0"/>
              </a:spcAft>
              <a:buClr>
                <a:srgbClr val="D93E2B"/>
              </a:buClr>
              <a:buSzPts val="1800"/>
              <a:buNone/>
              <a:defRPr/>
            </a:lvl4pPr>
            <a:lvl5pPr lvl="4" algn="ctr">
              <a:lnSpc>
                <a:spcPct val="90000"/>
              </a:lnSpc>
              <a:spcBef>
                <a:spcPts val="1125"/>
              </a:spcBef>
              <a:spcAft>
                <a:spcPts val="0"/>
              </a:spcAft>
              <a:buClr>
                <a:srgbClr val="D93E2B"/>
              </a:buClr>
              <a:buSzPts val="1800"/>
              <a:buNone/>
              <a:defRPr/>
            </a:lvl5pPr>
            <a:lvl6pPr lvl="5" algn="ctr">
              <a:lnSpc>
                <a:spcPct val="90000"/>
              </a:lnSpc>
              <a:spcBef>
                <a:spcPts val="1125"/>
              </a:spcBef>
              <a:spcAft>
                <a:spcPts val="0"/>
              </a:spcAft>
              <a:buClr>
                <a:srgbClr val="D93E2B"/>
              </a:buClr>
              <a:buSzPts val="1800"/>
              <a:buNone/>
              <a:defRPr/>
            </a:lvl6pPr>
            <a:lvl7pPr lvl="6" algn="ctr">
              <a:lnSpc>
                <a:spcPct val="90000"/>
              </a:lnSpc>
              <a:spcBef>
                <a:spcPts val="1125"/>
              </a:spcBef>
              <a:spcAft>
                <a:spcPts val="0"/>
              </a:spcAft>
              <a:buClr>
                <a:srgbClr val="D93E2B"/>
              </a:buClr>
              <a:buSzPts val="1800"/>
              <a:buNone/>
              <a:defRPr/>
            </a:lvl7pPr>
            <a:lvl8pPr lvl="7" algn="ctr">
              <a:lnSpc>
                <a:spcPct val="90000"/>
              </a:lnSpc>
              <a:spcBef>
                <a:spcPts val="1125"/>
              </a:spcBef>
              <a:spcAft>
                <a:spcPts val="0"/>
              </a:spcAft>
              <a:buClr>
                <a:srgbClr val="D93E2B"/>
              </a:buClr>
              <a:buSzPts val="1800"/>
              <a:buNone/>
              <a:defRPr/>
            </a:lvl8pPr>
            <a:lvl9pPr lvl="8" algn="ctr">
              <a:lnSpc>
                <a:spcPct val="90000"/>
              </a:lnSpc>
              <a:spcBef>
                <a:spcPts val="1125"/>
              </a:spcBef>
              <a:spcAft>
                <a:spcPts val="0"/>
              </a:spcAft>
              <a:buClr>
                <a:srgbClr val="D93E2B"/>
              </a:buClr>
              <a:buSzPts val="1800"/>
              <a:buNone/>
              <a:defRPr/>
            </a:lvl9pPr>
          </a:lstStyle>
          <a:p>
            <a:endParaRPr/>
          </a:p>
        </p:txBody>
      </p:sp>
      <p:sp>
        <p:nvSpPr>
          <p:cNvPr id="24" name="Google Shape;24;p3"/>
          <p:cNvSpPr txBox="1">
            <a:spLocks noGrp="1"/>
          </p:cNvSpPr>
          <p:nvPr>
            <p:ph type="body" idx="2"/>
          </p:nvPr>
        </p:nvSpPr>
        <p:spPr>
          <a:xfrm>
            <a:off x="7762875" y="2911078"/>
            <a:ext cx="3976688" cy="1696641"/>
          </a:xfrm>
          <a:prstGeom prst="rect">
            <a:avLst/>
          </a:prstGeom>
          <a:noFill/>
          <a:ln>
            <a:noFill/>
          </a:ln>
        </p:spPr>
        <p:txBody>
          <a:bodyPr spcFirstLastPara="1" wrap="square" lIns="50800" tIns="50800" rIns="50800" bIns="50800" anchor="ctr" anchorCtr="0">
            <a:normAutofit/>
          </a:bodyPr>
          <a:lstStyle>
            <a:lvl1pPr marL="457200" lvl="0" indent="-228600" algn="l">
              <a:lnSpc>
                <a:spcPct val="100000"/>
              </a:lnSpc>
              <a:spcBef>
                <a:spcPts val="0"/>
              </a:spcBef>
              <a:spcAft>
                <a:spcPts val="0"/>
              </a:spcAft>
              <a:buClr>
                <a:srgbClr val="414141"/>
              </a:buClr>
              <a:buSzPts val="1687"/>
              <a:buFont typeface="Palatino"/>
              <a:buNone/>
              <a:defRPr sz="1687"/>
            </a:lvl1pPr>
            <a:lvl2pPr marL="914400" lvl="1" indent="-228600" algn="l">
              <a:lnSpc>
                <a:spcPct val="100000"/>
              </a:lnSpc>
              <a:spcBef>
                <a:spcPts val="0"/>
              </a:spcBef>
              <a:spcAft>
                <a:spcPts val="0"/>
              </a:spcAft>
              <a:buClr>
                <a:srgbClr val="414141"/>
              </a:buClr>
              <a:buSzPts val="1687"/>
              <a:buFont typeface="Palatino"/>
              <a:buNone/>
              <a:defRPr sz="1687"/>
            </a:lvl2pPr>
            <a:lvl3pPr marL="1371600" lvl="2" indent="-228600" algn="l">
              <a:lnSpc>
                <a:spcPct val="100000"/>
              </a:lnSpc>
              <a:spcBef>
                <a:spcPts val="0"/>
              </a:spcBef>
              <a:spcAft>
                <a:spcPts val="0"/>
              </a:spcAft>
              <a:buClr>
                <a:srgbClr val="414141"/>
              </a:buClr>
              <a:buSzPts val="1687"/>
              <a:buFont typeface="Palatino"/>
              <a:buNone/>
              <a:defRPr sz="1687"/>
            </a:lvl3pPr>
            <a:lvl4pPr marL="1828800" lvl="3" indent="-228600" algn="l">
              <a:lnSpc>
                <a:spcPct val="100000"/>
              </a:lnSpc>
              <a:spcBef>
                <a:spcPts val="0"/>
              </a:spcBef>
              <a:spcAft>
                <a:spcPts val="0"/>
              </a:spcAft>
              <a:buClr>
                <a:srgbClr val="414141"/>
              </a:buClr>
              <a:buSzPts val="1687"/>
              <a:buFont typeface="Palatino"/>
              <a:buNone/>
              <a:defRPr sz="1687"/>
            </a:lvl4pPr>
            <a:lvl5pPr marL="2286000" lvl="4" indent="-228600" algn="l">
              <a:lnSpc>
                <a:spcPct val="100000"/>
              </a:lnSpc>
              <a:spcBef>
                <a:spcPts val="0"/>
              </a:spcBef>
              <a:spcAft>
                <a:spcPts val="0"/>
              </a:spcAft>
              <a:buClr>
                <a:srgbClr val="414141"/>
              </a:buClr>
              <a:buSzPts val="1687"/>
              <a:buFont typeface="Palatino"/>
              <a:buNone/>
              <a:defRPr sz="1687"/>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25" name="Google Shape;25;p3"/>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re, puces et photo">
  <p:cSld name="Titre, puces et photo">
    <p:spTree>
      <p:nvGrpSpPr>
        <p:cNvPr id="1" name="Shape 122"/>
        <p:cNvGrpSpPr/>
        <p:nvPr/>
      </p:nvGrpSpPr>
      <p:grpSpPr>
        <a:xfrm>
          <a:off x="0" y="0"/>
          <a:ext cx="0" cy="0"/>
          <a:chOff x="0" y="0"/>
          <a:chExt cx="0" cy="0"/>
        </a:xfrm>
      </p:grpSpPr>
      <p:sp>
        <p:nvSpPr>
          <p:cNvPr id="123" name="Google Shape;123;p22"/>
          <p:cNvSpPr>
            <a:spLocks noGrp="1"/>
          </p:cNvSpPr>
          <p:nvPr>
            <p:ph type="pic" idx="2"/>
          </p:nvPr>
        </p:nvSpPr>
        <p:spPr>
          <a:xfrm>
            <a:off x="6393656" y="1223367"/>
            <a:ext cx="5226844" cy="5744289"/>
          </a:xfrm>
          <a:prstGeom prst="rect">
            <a:avLst/>
          </a:prstGeom>
          <a:noFill/>
          <a:ln>
            <a:noFill/>
          </a:ln>
        </p:spPr>
      </p:sp>
      <p:sp>
        <p:nvSpPr>
          <p:cNvPr id="124" name="Google Shape;124;p22"/>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lvl1pPr lvl="0" algn="ctr">
              <a:lnSpc>
                <a:spcPct val="90000"/>
              </a:lnSpc>
              <a:spcBef>
                <a:spcPts val="1125"/>
              </a:spcBef>
              <a:spcAft>
                <a:spcPts val="0"/>
              </a:spcAft>
              <a:buClr>
                <a:srgbClr val="D93E2B"/>
              </a:buClr>
              <a:buSzPts val="1800"/>
              <a:buNone/>
              <a:defRPr/>
            </a:lvl1pPr>
            <a:lvl2pPr lvl="1" algn="ctr">
              <a:lnSpc>
                <a:spcPct val="90000"/>
              </a:lnSpc>
              <a:spcBef>
                <a:spcPts val="1125"/>
              </a:spcBef>
              <a:spcAft>
                <a:spcPts val="0"/>
              </a:spcAft>
              <a:buClr>
                <a:srgbClr val="D93E2B"/>
              </a:buClr>
              <a:buSzPts val="1800"/>
              <a:buNone/>
              <a:defRPr/>
            </a:lvl2pPr>
            <a:lvl3pPr lvl="2" algn="ctr">
              <a:lnSpc>
                <a:spcPct val="90000"/>
              </a:lnSpc>
              <a:spcBef>
                <a:spcPts val="1125"/>
              </a:spcBef>
              <a:spcAft>
                <a:spcPts val="0"/>
              </a:spcAft>
              <a:buClr>
                <a:srgbClr val="D93E2B"/>
              </a:buClr>
              <a:buSzPts val="1800"/>
              <a:buNone/>
              <a:defRPr/>
            </a:lvl3pPr>
            <a:lvl4pPr lvl="3" algn="ctr">
              <a:lnSpc>
                <a:spcPct val="90000"/>
              </a:lnSpc>
              <a:spcBef>
                <a:spcPts val="1125"/>
              </a:spcBef>
              <a:spcAft>
                <a:spcPts val="0"/>
              </a:spcAft>
              <a:buClr>
                <a:srgbClr val="D93E2B"/>
              </a:buClr>
              <a:buSzPts val="1800"/>
              <a:buNone/>
              <a:defRPr/>
            </a:lvl4pPr>
            <a:lvl5pPr lvl="4" algn="ctr">
              <a:lnSpc>
                <a:spcPct val="90000"/>
              </a:lnSpc>
              <a:spcBef>
                <a:spcPts val="1125"/>
              </a:spcBef>
              <a:spcAft>
                <a:spcPts val="0"/>
              </a:spcAft>
              <a:buClr>
                <a:srgbClr val="D93E2B"/>
              </a:buClr>
              <a:buSzPts val="1800"/>
              <a:buNone/>
              <a:defRPr/>
            </a:lvl5pPr>
            <a:lvl6pPr lvl="5" algn="ctr">
              <a:lnSpc>
                <a:spcPct val="90000"/>
              </a:lnSpc>
              <a:spcBef>
                <a:spcPts val="1125"/>
              </a:spcBef>
              <a:spcAft>
                <a:spcPts val="0"/>
              </a:spcAft>
              <a:buClr>
                <a:srgbClr val="D93E2B"/>
              </a:buClr>
              <a:buSzPts val="1800"/>
              <a:buNone/>
              <a:defRPr/>
            </a:lvl6pPr>
            <a:lvl7pPr lvl="6" algn="ctr">
              <a:lnSpc>
                <a:spcPct val="90000"/>
              </a:lnSpc>
              <a:spcBef>
                <a:spcPts val="1125"/>
              </a:spcBef>
              <a:spcAft>
                <a:spcPts val="0"/>
              </a:spcAft>
              <a:buClr>
                <a:srgbClr val="D93E2B"/>
              </a:buClr>
              <a:buSzPts val="1800"/>
              <a:buNone/>
              <a:defRPr/>
            </a:lvl7pPr>
            <a:lvl8pPr lvl="7" algn="ctr">
              <a:lnSpc>
                <a:spcPct val="90000"/>
              </a:lnSpc>
              <a:spcBef>
                <a:spcPts val="1125"/>
              </a:spcBef>
              <a:spcAft>
                <a:spcPts val="0"/>
              </a:spcAft>
              <a:buClr>
                <a:srgbClr val="D93E2B"/>
              </a:buClr>
              <a:buSzPts val="1800"/>
              <a:buNone/>
              <a:defRPr/>
            </a:lvl8pPr>
            <a:lvl9pPr lvl="8" algn="ctr">
              <a:lnSpc>
                <a:spcPct val="90000"/>
              </a:lnSpc>
              <a:spcBef>
                <a:spcPts val="1125"/>
              </a:spcBef>
              <a:spcAft>
                <a:spcPts val="0"/>
              </a:spcAft>
              <a:buClr>
                <a:srgbClr val="D93E2B"/>
              </a:buClr>
              <a:buSzPts val="1800"/>
              <a:buNone/>
              <a:defRPr/>
            </a:lvl9pPr>
          </a:lstStyle>
          <a:p>
            <a:endParaRPr/>
          </a:p>
        </p:txBody>
      </p:sp>
      <p:sp>
        <p:nvSpPr>
          <p:cNvPr id="125" name="Google Shape;125;p22"/>
          <p:cNvSpPr txBox="1">
            <a:spLocks noGrp="1"/>
          </p:cNvSpPr>
          <p:nvPr>
            <p:ph type="body" idx="1"/>
          </p:nvPr>
        </p:nvSpPr>
        <p:spPr>
          <a:xfrm>
            <a:off x="476250" y="1919883"/>
            <a:ext cx="5453063" cy="4464844"/>
          </a:xfrm>
          <a:prstGeom prst="rect">
            <a:avLst/>
          </a:prstGeom>
          <a:noFill/>
          <a:ln>
            <a:noFill/>
          </a:ln>
        </p:spPr>
        <p:txBody>
          <a:bodyPr spcFirstLastPara="1" wrap="square" lIns="50800" tIns="50800" rIns="50800" bIns="50800" anchor="ctr" anchorCtr="0">
            <a:normAutofit/>
          </a:bodyPr>
          <a:lstStyle>
            <a:lvl1pPr marL="457200" lvl="0" indent="-315658" algn="l">
              <a:lnSpc>
                <a:spcPct val="100000"/>
              </a:lnSpc>
              <a:spcBef>
                <a:spcPts val="1266"/>
              </a:spcBef>
              <a:spcAft>
                <a:spcPts val="0"/>
              </a:spcAft>
              <a:buSzPts val="1371"/>
              <a:buChar char="●"/>
              <a:defRPr sz="2109"/>
            </a:lvl1pPr>
            <a:lvl2pPr marL="914400" lvl="1" indent="-315658" algn="l">
              <a:lnSpc>
                <a:spcPct val="100000"/>
              </a:lnSpc>
              <a:spcBef>
                <a:spcPts val="1266"/>
              </a:spcBef>
              <a:spcAft>
                <a:spcPts val="0"/>
              </a:spcAft>
              <a:buSzPts val="1371"/>
              <a:buChar char="●"/>
              <a:defRPr sz="2109"/>
            </a:lvl2pPr>
            <a:lvl3pPr marL="1371600" lvl="2" indent="-315658" algn="l">
              <a:lnSpc>
                <a:spcPct val="100000"/>
              </a:lnSpc>
              <a:spcBef>
                <a:spcPts val="1266"/>
              </a:spcBef>
              <a:spcAft>
                <a:spcPts val="0"/>
              </a:spcAft>
              <a:buSzPts val="1371"/>
              <a:buChar char="●"/>
              <a:defRPr sz="2109"/>
            </a:lvl3pPr>
            <a:lvl4pPr marL="1828800" lvl="3" indent="-315658" algn="l">
              <a:lnSpc>
                <a:spcPct val="100000"/>
              </a:lnSpc>
              <a:spcBef>
                <a:spcPts val="1266"/>
              </a:spcBef>
              <a:spcAft>
                <a:spcPts val="0"/>
              </a:spcAft>
              <a:buSzPts val="1371"/>
              <a:buChar char="●"/>
              <a:defRPr sz="2109"/>
            </a:lvl4pPr>
            <a:lvl5pPr marL="2286000" lvl="4" indent="-315658" algn="l">
              <a:lnSpc>
                <a:spcPct val="100000"/>
              </a:lnSpc>
              <a:spcBef>
                <a:spcPts val="1266"/>
              </a:spcBef>
              <a:spcAft>
                <a:spcPts val="0"/>
              </a:spcAft>
              <a:buSzPts val="1371"/>
              <a:buChar char="●"/>
              <a:defRPr sz="2109"/>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126" name="Google Shape;126;p22"/>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uces">
  <p:cSld name="Puces">
    <p:spTree>
      <p:nvGrpSpPr>
        <p:cNvPr id="1" name="Shape 127"/>
        <p:cNvGrpSpPr/>
        <p:nvPr/>
      </p:nvGrpSpPr>
      <p:grpSpPr>
        <a:xfrm>
          <a:off x="0" y="0"/>
          <a:ext cx="0" cy="0"/>
          <a:chOff x="0" y="0"/>
          <a:chExt cx="0" cy="0"/>
        </a:xfrm>
      </p:grpSpPr>
      <p:sp>
        <p:nvSpPr>
          <p:cNvPr id="128" name="Google Shape;128;p23"/>
          <p:cNvSpPr txBox="1">
            <a:spLocks noGrp="1"/>
          </p:cNvSpPr>
          <p:nvPr>
            <p:ph type="body" idx="1"/>
          </p:nvPr>
        </p:nvSpPr>
        <p:spPr>
          <a:xfrm>
            <a:off x="476250" y="892969"/>
            <a:ext cx="11239500" cy="5072063"/>
          </a:xfrm>
          <a:prstGeom prst="rect">
            <a:avLst/>
          </a:prstGeom>
          <a:noFill/>
          <a:ln>
            <a:noFill/>
          </a:ln>
        </p:spPr>
        <p:txBody>
          <a:bodyPr spcFirstLastPara="1" wrap="square" lIns="50800" tIns="50800" rIns="50800" bIns="50800" anchor="ctr" anchorCtr="0">
            <a:normAutofit/>
          </a:bodyPr>
          <a:lstStyle>
            <a:lvl1pPr marL="457200" lvl="0" indent="-297180" algn="l">
              <a:lnSpc>
                <a:spcPct val="100000"/>
              </a:lnSpc>
              <a:spcBef>
                <a:spcPts val="1687"/>
              </a:spcBef>
              <a:spcAft>
                <a:spcPts val="0"/>
              </a:spcAft>
              <a:buSzPts val="1080"/>
              <a:buChar char="●"/>
              <a:defRPr/>
            </a:lvl1pPr>
            <a:lvl2pPr marL="914400" lvl="1" indent="-297180" algn="l">
              <a:lnSpc>
                <a:spcPct val="100000"/>
              </a:lnSpc>
              <a:spcBef>
                <a:spcPts val="1687"/>
              </a:spcBef>
              <a:spcAft>
                <a:spcPts val="0"/>
              </a:spcAft>
              <a:buSzPts val="1080"/>
              <a:buChar char="●"/>
              <a:defRPr/>
            </a:lvl2pPr>
            <a:lvl3pPr marL="1371600" lvl="2" indent="-297180" algn="l">
              <a:lnSpc>
                <a:spcPct val="100000"/>
              </a:lnSpc>
              <a:spcBef>
                <a:spcPts val="1687"/>
              </a:spcBef>
              <a:spcAft>
                <a:spcPts val="0"/>
              </a:spcAft>
              <a:buSzPts val="1080"/>
              <a:buChar char="●"/>
              <a:defRPr/>
            </a:lvl3pPr>
            <a:lvl4pPr marL="1828800" lvl="3" indent="-297180" algn="l">
              <a:lnSpc>
                <a:spcPct val="100000"/>
              </a:lnSpc>
              <a:spcBef>
                <a:spcPts val="1687"/>
              </a:spcBef>
              <a:spcAft>
                <a:spcPts val="0"/>
              </a:spcAft>
              <a:buSzPts val="1080"/>
              <a:buChar char="●"/>
              <a:defRPr/>
            </a:lvl4pPr>
            <a:lvl5pPr marL="2286000" lvl="4" indent="-297179" algn="l">
              <a:lnSpc>
                <a:spcPct val="100000"/>
              </a:lnSpc>
              <a:spcBef>
                <a:spcPts val="1687"/>
              </a:spcBef>
              <a:spcAft>
                <a:spcPts val="0"/>
              </a:spcAft>
              <a:buSzPts val="1080"/>
              <a:buChar char="●"/>
              <a:defRPr/>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129" name="Google Shape;129;p23"/>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 photos">
  <p:cSld name="3 photos">
    <p:spTree>
      <p:nvGrpSpPr>
        <p:cNvPr id="1" name="Shape 130"/>
        <p:cNvGrpSpPr/>
        <p:nvPr/>
      </p:nvGrpSpPr>
      <p:grpSpPr>
        <a:xfrm>
          <a:off x="0" y="0"/>
          <a:ext cx="0" cy="0"/>
          <a:chOff x="0" y="0"/>
          <a:chExt cx="0" cy="0"/>
        </a:xfrm>
      </p:grpSpPr>
      <p:sp>
        <p:nvSpPr>
          <p:cNvPr id="131" name="Google Shape;131;p24"/>
          <p:cNvSpPr>
            <a:spLocks noGrp="1"/>
          </p:cNvSpPr>
          <p:nvPr>
            <p:ph type="pic" idx="2"/>
          </p:nvPr>
        </p:nvSpPr>
        <p:spPr>
          <a:xfrm>
            <a:off x="5869675" y="3098602"/>
            <a:ext cx="6279168" cy="3312914"/>
          </a:xfrm>
          <a:prstGeom prst="rect">
            <a:avLst/>
          </a:prstGeom>
          <a:noFill/>
          <a:ln>
            <a:noFill/>
          </a:ln>
        </p:spPr>
      </p:sp>
      <p:sp>
        <p:nvSpPr>
          <p:cNvPr id="132" name="Google Shape;132;p24"/>
          <p:cNvSpPr>
            <a:spLocks noGrp="1"/>
          </p:cNvSpPr>
          <p:nvPr>
            <p:ph type="pic" idx="3"/>
          </p:nvPr>
        </p:nvSpPr>
        <p:spPr>
          <a:xfrm>
            <a:off x="6262688" y="446485"/>
            <a:ext cx="5464970" cy="2473523"/>
          </a:xfrm>
          <a:prstGeom prst="rect">
            <a:avLst/>
          </a:prstGeom>
          <a:noFill/>
          <a:ln>
            <a:noFill/>
          </a:ln>
        </p:spPr>
      </p:sp>
      <p:sp>
        <p:nvSpPr>
          <p:cNvPr id="133" name="Google Shape;133;p24"/>
          <p:cNvSpPr>
            <a:spLocks noGrp="1"/>
          </p:cNvSpPr>
          <p:nvPr>
            <p:ph type="pic" idx="4"/>
          </p:nvPr>
        </p:nvSpPr>
        <p:spPr>
          <a:xfrm>
            <a:off x="452438" y="428625"/>
            <a:ext cx="5370826" cy="5902523"/>
          </a:xfrm>
          <a:prstGeom prst="rect">
            <a:avLst/>
          </a:prstGeom>
          <a:noFill/>
          <a:ln>
            <a:noFill/>
          </a:ln>
        </p:spPr>
      </p:sp>
      <p:sp>
        <p:nvSpPr>
          <p:cNvPr id="134" name="Google Shape;134;p24"/>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itation">
  <p:cSld name="Citation">
    <p:spTree>
      <p:nvGrpSpPr>
        <p:cNvPr id="1" name="Shape 135"/>
        <p:cNvGrpSpPr/>
        <p:nvPr/>
      </p:nvGrpSpPr>
      <p:grpSpPr>
        <a:xfrm>
          <a:off x="0" y="0"/>
          <a:ext cx="0" cy="0"/>
          <a:chOff x="0" y="0"/>
          <a:chExt cx="0" cy="0"/>
        </a:xfrm>
      </p:grpSpPr>
      <p:sp>
        <p:nvSpPr>
          <p:cNvPr id="136" name="Google Shape;136;p25"/>
          <p:cNvSpPr txBox="1">
            <a:spLocks noGrp="1"/>
          </p:cNvSpPr>
          <p:nvPr>
            <p:ph type="body" idx="1"/>
          </p:nvPr>
        </p:nvSpPr>
        <p:spPr>
          <a:xfrm>
            <a:off x="500063" y="4196953"/>
            <a:ext cx="11191875" cy="428625"/>
          </a:xfrm>
          <a:prstGeom prst="rect">
            <a:avLst/>
          </a:prstGeom>
          <a:noFill/>
          <a:ln>
            <a:noFill/>
          </a:ln>
        </p:spPr>
        <p:txBody>
          <a:bodyPr spcFirstLastPara="1" wrap="square" lIns="50800" tIns="50800" rIns="50800" bIns="50800" anchor="t" anchorCtr="0">
            <a:spAutoFit/>
          </a:bodyPr>
          <a:lstStyle>
            <a:lvl1pPr marL="457200" lvl="0" indent="-228600" algn="ctr">
              <a:lnSpc>
                <a:spcPct val="100000"/>
              </a:lnSpc>
              <a:spcBef>
                <a:spcPts val="844"/>
              </a:spcBef>
              <a:spcAft>
                <a:spcPts val="0"/>
              </a:spcAft>
              <a:buClr>
                <a:srgbClr val="414141"/>
              </a:buClr>
              <a:buSzPts val="2109"/>
              <a:buFont typeface="Palatino"/>
              <a:buNone/>
              <a:defRPr sz="2109" i="1"/>
            </a:lvl1pPr>
            <a:lvl2pPr marL="914400" lvl="1" indent="-297180" algn="l">
              <a:lnSpc>
                <a:spcPct val="100000"/>
              </a:lnSpc>
              <a:spcBef>
                <a:spcPts val="1687"/>
              </a:spcBef>
              <a:spcAft>
                <a:spcPts val="0"/>
              </a:spcAft>
              <a:buSzPts val="1080"/>
              <a:buChar char="●"/>
              <a:defRPr/>
            </a:lvl2pPr>
            <a:lvl3pPr marL="1371600" lvl="2" indent="-297180" algn="l">
              <a:lnSpc>
                <a:spcPct val="100000"/>
              </a:lnSpc>
              <a:spcBef>
                <a:spcPts val="1687"/>
              </a:spcBef>
              <a:spcAft>
                <a:spcPts val="0"/>
              </a:spcAft>
              <a:buSzPts val="1080"/>
              <a:buChar char="●"/>
              <a:defRPr/>
            </a:lvl3pPr>
            <a:lvl4pPr marL="1828800" lvl="3" indent="-297180" algn="l">
              <a:lnSpc>
                <a:spcPct val="100000"/>
              </a:lnSpc>
              <a:spcBef>
                <a:spcPts val="1687"/>
              </a:spcBef>
              <a:spcAft>
                <a:spcPts val="0"/>
              </a:spcAft>
              <a:buSzPts val="1080"/>
              <a:buChar char="●"/>
              <a:defRPr/>
            </a:lvl4pPr>
            <a:lvl5pPr marL="2286000" lvl="4" indent="-297179" algn="l">
              <a:lnSpc>
                <a:spcPct val="100000"/>
              </a:lnSpc>
              <a:spcBef>
                <a:spcPts val="1687"/>
              </a:spcBef>
              <a:spcAft>
                <a:spcPts val="0"/>
              </a:spcAft>
              <a:buSzPts val="1080"/>
              <a:buChar char="●"/>
              <a:defRPr/>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137" name="Google Shape;137;p25"/>
          <p:cNvSpPr txBox="1">
            <a:spLocks noGrp="1"/>
          </p:cNvSpPr>
          <p:nvPr>
            <p:ph type="body" idx="2"/>
          </p:nvPr>
        </p:nvSpPr>
        <p:spPr>
          <a:xfrm>
            <a:off x="1190625" y="2991445"/>
            <a:ext cx="9810750" cy="500063"/>
          </a:xfrm>
          <a:prstGeom prst="rect">
            <a:avLst/>
          </a:prstGeom>
          <a:noFill/>
          <a:ln>
            <a:noFill/>
          </a:ln>
        </p:spPr>
        <p:txBody>
          <a:bodyPr spcFirstLastPara="1" wrap="square" lIns="50800" tIns="50800" rIns="50800" bIns="50800" anchor="ctr" anchorCtr="0">
            <a:spAutoFit/>
          </a:bodyPr>
          <a:lstStyle>
            <a:lvl1pPr marL="457200" lvl="0" indent="-228600" algn="ctr">
              <a:lnSpc>
                <a:spcPct val="100000"/>
              </a:lnSpc>
              <a:spcBef>
                <a:spcPts val="0"/>
              </a:spcBef>
              <a:spcAft>
                <a:spcPts val="0"/>
              </a:spcAft>
              <a:buClr>
                <a:srgbClr val="414141"/>
              </a:buClr>
              <a:buSzPts val="1800"/>
              <a:buNone/>
              <a:defRPr/>
            </a:lvl1pPr>
            <a:lvl2pPr marL="914400" lvl="1" indent="-297180" algn="l">
              <a:lnSpc>
                <a:spcPct val="100000"/>
              </a:lnSpc>
              <a:spcBef>
                <a:spcPts val="1687"/>
              </a:spcBef>
              <a:spcAft>
                <a:spcPts val="0"/>
              </a:spcAft>
              <a:buSzPts val="1080"/>
              <a:buChar char="●"/>
              <a:defRPr/>
            </a:lvl2pPr>
            <a:lvl3pPr marL="1371600" lvl="2" indent="-297180" algn="l">
              <a:lnSpc>
                <a:spcPct val="100000"/>
              </a:lnSpc>
              <a:spcBef>
                <a:spcPts val="1687"/>
              </a:spcBef>
              <a:spcAft>
                <a:spcPts val="0"/>
              </a:spcAft>
              <a:buSzPts val="1080"/>
              <a:buChar char="●"/>
              <a:defRPr/>
            </a:lvl3pPr>
            <a:lvl4pPr marL="1828800" lvl="3" indent="-297180" algn="l">
              <a:lnSpc>
                <a:spcPct val="100000"/>
              </a:lnSpc>
              <a:spcBef>
                <a:spcPts val="1687"/>
              </a:spcBef>
              <a:spcAft>
                <a:spcPts val="0"/>
              </a:spcAft>
              <a:buSzPts val="1080"/>
              <a:buChar char="●"/>
              <a:defRPr/>
            </a:lvl4pPr>
            <a:lvl5pPr marL="2286000" lvl="4" indent="-297179" algn="l">
              <a:lnSpc>
                <a:spcPct val="100000"/>
              </a:lnSpc>
              <a:spcBef>
                <a:spcPts val="1687"/>
              </a:spcBef>
              <a:spcAft>
                <a:spcPts val="0"/>
              </a:spcAft>
              <a:buSzPts val="1080"/>
              <a:buChar char="●"/>
              <a:defRPr/>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138" name="Google Shape;138;p25"/>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39"/>
        <p:cNvGrpSpPr/>
        <p:nvPr/>
      </p:nvGrpSpPr>
      <p:grpSpPr>
        <a:xfrm>
          <a:off x="0" y="0"/>
          <a:ext cx="0" cy="0"/>
          <a:chOff x="0" y="0"/>
          <a:chExt cx="0" cy="0"/>
        </a:xfrm>
      </p:grpSpPr>
      <p:sp>
        <p:nvSpPr>
          <p:cNvPr id="140" name="Google Shape;140;p26"/>
          <p:cNvSpPr>
            <a:spLocks noGrp="1"/>
          </p:cNvSpPr>
          <p:nvPr>
            <p:ph type="pic" idx="2"/>
          </p:nvPr>
        </p:nvSpPr>
        <p:spPr>
          <a:xfrm>
            <a:off x="-845344" y="-89297"/>
            <a:ext cx="13323094" cy="7029320"/>
          </a:xfrm>
          <a:prstGeom prst="rect">
            <a:avLst/>
          </a:prstGeom>
          <a:noFill/>
          <a:ln>
            <a:noFill/>
          </a:ln>
        </p:spPr>
      </p:sp>
      <p:sp>
        <p:nvSpPr>
          <p:cNvPr id="141" name="Google Shape;141;p26"/>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ierge">
  <p:cSld name="Vierge">
    <p:spTree>
      <p:nvGrpSpPr>
        <p:cNvPr id="1" name="Shape 142"/>
        <p:cNvGrpSpPr/>
        <p:nvPr/>
      </p:nvGrpSpPr>
      <p:grpSpPr>
        <a:xfrm>
          <a:off x="0" y="0"/>
          <a:ext cx="0" cy="0"/>
          <a:chOff x="0" y="0"/>
          <a:chExt cx="0" cy="0"/>
        </a:xfrm>
      </p:grpSpPr>
      <p:sp>
        <p:nvSpPr>
          <p:cNvPr id="143" name="Google Shape;143;p27"/>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Titre et puces">
  <p:cSld name="1_Titre et puces">
    <p:spTree>
      <p:nvGrpSpPr>
        <p:cNvPr id="1" name="Shape 144"/>
        <p:cNvGrpSpPr/>
        <p:nvPr/>
      </p:nvGrpSpPr>
      <p:grpSpPr>
        <a:xfrm>
          <a:off x="0" y="0"/>
          <a:ext cx="0" cy="0"/>
          <a:chOff x="0" y="0"/>
          <a:chExt cx="0" cy="0"/>
        </a:xfrm>
      </p:grpSpPr>
      <p:cxnSp>
        <p:nvCxnSpPr>
          <p:cNvPr id="145" name="Google Shape;145;p28"/>
          <p:cNvCxnSpPr/>
          <p:nvPr/>
        </p:nvCxnSpPr>
        <p:spPr>
          <a:xfrm>
            <a:off x="1881187" y="2002482"/>
            <a:ext cx="8435598" cy="1"/>
          </a:xfrm>
          <a:prstGeom prst="straightConnector1">
            <a:avLst/>
          </a:prstGeom>
          <a:noFill/>
          <a:ln w="9525" cap="flat" cmpd="sng">
            <a:solidFill>
              <a:srgbClr val="444444">
                <a:alpha val="29411"/>
              </a:srgbClr>
            </a:solidFill>
            <a:prstDash val="solid"/>
            <a:miter lim="400000"/>
            <a:headEnd type="none" w="sm" len="sm"/>
            <a:tailEnd type="none" w="sm" len="sm"/>
          </a:ln>
        </p:spPr>
      </p:cxnSp>
      <p:cxnSp>
        <p:nvCxnSpPr>
          <p:cNvPr id="146" name="Google Shape;146;p28"/>
          <p:cNvCxnSpPr/>
          <p:nvPr/>
        </p:nvCxnSpPr>
        <p:spPr>
          <a:xfrm>
            <a:off x="1881187" y="1192113"/>
            <a:ext cx="8435598" cy="1"/>
          </a:xfrm>
          <a:prstGeom prst="straightConnector1">
            <a:avLst/>
          </a:prstGeom>
          <a:noFill/>
          <a:ln w="9525" cap="flat" cmpd="sng">
            <a:solidFill>
              <a:srgbClr val="444444">
                <a:alpha val="29411"/>
              </a:srgbClr>
            </a:solidFill>
            <a:prstDash val="solid"/>
            <a:miter lim="400000"/>
            <a:headEnd type="none" w="sm" len="sm"/>
            <a:tailEnd type="none" w="sm" len="sm"/>
          </a:ln>
        </p:spPr>
      </p:cxnSp>
      <p:sp>
        <p:nvSpPr>
          <p:cNvPr id="147" name="Google Shape;147;p28"/>
          <p:cNvSpPr txBox="1">
            <a:spLocks noGrp="1"/>
          </p:cNvSpPr>
          <p:nvPr>
            <p:ph type="title"/>
          </p:nvPr>
        </p:nvSpPr>
        <p:spPr>
          <a:xfrm>
            <a:off x="1881187" y="1279177"/>
            <a:ext cx="8429627" cy="642938"/>
          </a:xfrm>
          <a:prstGeom prst="rect">
            <a:avLst/>
          </a:prstGeom>
          <a:noFill/>
          <a:ln>
            <a:noFill/>
          </a:ln>
        </p:spPr>
        <p:txBody>
          <a:bodyPr spcFirstLastPara="1" wrap="square" lIns="38100" tIns="38100" rIns="38100" bIns="38100" anchor="ctr" anchorCtr="0">
            <a:normAutofit/>
          </a:bodyPr>
          <a:lstStyle>
            <a:lvl1pPr lvl="0" algn="ctr">
              <a:lnSpc>
                <a:spcPct val="90000"/>
              </a:lnSpc>
              <a:spcBef>
                <a:spcPts val="1125"/>
              </a:spcBef>
              <a:spcAft>
                <a:spcPts val="0"/>
              </a:spcAft>
              <a:buClr>
                <a:srgbClr val="D93E2B"/>
              </a:buClr>
              <a:buSzPts val="4781"/>
              <a:buFont typeface="Bodoni"/>
              <a:buNone/>
              <a:defRPr sz="4781"/>
            </a:lvl1pPr>
            <a:lvl2pPr lvl="1" algn="ctr">
              <a:lnSpc>
                <a:spcPct val="90000"/>
              </a:lnSpc>
              <a:spcBef>
                <a:spcPts val="1125"/>
              </a:spcBef>
              <a:spcAft>
                <a:spcPts val="0"/>
              </a:spcAft>
              <a:buClr>
                <a:srgbClr val="D93E2B"/>
              </a:buClr>
              <a:buSzPts val="1800"/>
              <a:buNone/>
              <a:defRPr/>
            </a:lvl2pPr>
            <a:lvl3pPr lvl="2" algn="ctr">
              <a:lnSpc>
                <a:spcPct val="90000"/>
              </a:lnSpc>
              <a:spcBef>
                <a:spcPts val="1125"/>
              </a:spcBef>
              <a:spcAft>
                <a:spcPts val="0"/>
              </a:spcAft>
              <a:buClr>
                <a:srgbClr val="D93E2B"/>
              </a:buClr>
              <a:buSzPts val="1800"/>
              <a:buNone/>
              <a:defRPr/>
            </a:lvl3pPr>
            <a:lvl4pPr lvl="3" algn="ctr">
              <a:lnSpc>
                <a:spcPct val="90000"/>
              </a:lnSpc>
              <a:spcBef>
                <a:spcPts val="1125"/>
              </a:spcBef>
              <a:spcAft>
                <a:spcPts val="0"/>
              </a:spcAft>
              <a:buClr>
                <a:srgbClr val="D93E2B"/>
              </a:buClr>
              <a:buSzPts val="1800"/>
              <a:buNone/>
              <a:defRPr/>
            </a:lvl4pPr>
            <a:lvl5pPr lvl="4" algn="ctr">
              <a:lnSpc>
                <a:spcPct val="90000"/>
              </a:lnSpc>
              <a:spcBef>
                <a:spcPts val="1125"/>
              </a:spcBef>
              <a:spcAft>
                <a:spcPts val="0"/>
              </a:spcAft>
              <a:buClr>
                <a:srgbClr val="D93E2B"/>
              </a:buClr>
              <a:buSzPts val="1800"/>
              <a:buNone/>
              <a:defRPr/>
            </a:lvl5pPr>
            <a:lvl6pPr lvl="5" algn="ctr">
              <a:lnSpc>
                <a:spcPct val="90000"/>
              </a:lnSpc>
              <a:spcBef>
                <a:spcPts val="1125"/>
              </a:spcBef>
              <a:spcAft>
                <a:spcPts val="0"/>
              </a:spcAft>
              <a:buClr>
                <a:srgbClr val="D93E2B"/>
              </a:buClr>
              <a:buSzPts val="1800"/>
              <a:buNone/>
              <a:defRPr/>
            </a:lvl6pPr>
            <a:lvl7pPr lvl="6" algn="ctr">
              <a:lnSpc>
                <a:spcPct val="90000"/>
              </a:lnSpc>
              <a:spcBef>
                <a:spcPts val="1125"/>
              </a:spcBef>
              <a:spcAft>
                <a:spcPts val="0"/>
              </a:spcAft>
              <a:buClr>
                <a:srgbClr val="D93E2B"/>
              </a:buClr>
              <a:buSzPts val="1800"/>
              <a:buNone/>
              <a:defRPr/>
            </a:lvl7pPr>
            <a:lvl8pPr lvl="7" algn="ctr">
              <a:lnSpc>
                <a:spcPct val="90000"/>
              </a:lnSpc>
              <a:spcBef>
                <a:spcPts val="1125"/>
              </a:spcBef>
              <a:spcAft>
                <a:spcPts val="0"/>
              </a:spcAft>
              <a:buClr>
                <a:srgbClr val="D93E2B"/>
              </a:buClr>
              <a:buSzPts val="1800"/>
              <a:buNone/>
              <a:defRPr/>
            </a:lvl8pPr>
            <a:lvl9pPr lvl="8" algn="ctr">
              <a:lnSpc>
                <a:spcPct val="90000"/>
              </a:lnSpc>
              <a:spcBef>
                <a:spcPts val="1125"/>
              </a:spcBef>
              <a:spcAft>
                <a:spcPts val="0"/>
              </a:spcAft>
              <a:buClr>
                <a:srgbClr val="D93E2B"/>
              </a:buClr>
              <a:buSzPts val="1800"/>
              <a:buNone/>
              <a:defRPr/>
            </a:lvl9pPr>
          </a:lstStyle>
          <a:p>
            <a:endParaRPr/>
          </a:p>
        </p:txBody>
      </p:sp>
      <p:sp>
        <p:nvSpPr>
          <p:cNvPr id="148" name="Google Shape;148;p28"/>
          <p:cNvSpPr txBox="1">
            <a:spLocks noGrp="1"/>
          </p:cNvSpPr>
          <p:nvPr>
            <p:ph type="body" idx="1"/>
          </p:nvPr>
        </p:nvSpPr>
        <p:spPr>
          <a:xfrm>
            <a:off x="1881187" y="2243584"/>
            <a:ext cx="8429627" cy="3214688"/>
          </a:xfrm>
          <a:prstGeom prst="rect">
            <a:avLst/>
          </a:prstGeom>
          <a:noFill/>
          <a:ln>
            <a:noFill/>
          </a:ln>
        </p:spPr>
        <p:txBody>
          <a:bodyPr spcFirstLastPara="1" wrap="square" lIns="38100" tIns="38100" rIns="38100" bIns="38100" anchor="ctr" anchorCtr="0">
            <a:normAutofit/>
          </a:bodyPr>
          <a:lstStyle>
            <a:lvl1pPr marL="457200" lvl="0" indent="-319722" algn="l">
              <a:lnSpc>
                <a:spcPct val="100000"/>
              </a:lnSpc>
              <a:spcBef>
                <a:spcPts val="1687"/>
              </a:spcBef>
              <a:spcAft>
                <a:spcPts val="0"/>
              </a:spcAft>
              <a:buSzPts val="1435"/>
              <a:buChar char="●"/>
              <a:defRPr sz="2391"/>
            </a:lvl1pPr>
            <a:lvl2pPr marL="914400" lvl="1" indent="-319722" algn="l">
              <a:lnSpc>
                <a:spcPct val="100000"/>
              </a:lnSpc>
              <a:spcBef>
                <a:spcPts val="1687"/>
              </a:spcBef>
              <a:spcAft>
                <a:spcPts val="0"/>
              </a:spcAft>
              <a:buSzPts val="1435"/>
              <a:buChar char="●"/>
              <a:defRPr sz="2391"/>
            </a:lvl2pPr>
            <a:lvl3pPr marL="1371600" lvl="2" indent="-319722" algn="l">
              <a:lnSpc>
                <a:spcPct val="100000"/>
              </a:lnSpc>
              <a:spcBef>
                <a:spcPts val="1687"/>
              </a:spcBef>
              <a:spcAft>
                <a:spcPts val="0"/>
              </a:spcAft>
              <a:buSzPts val="1435"/>
              <a:buChar char="●"/>
              <a:defRPr sz="2391"/>
            </a:lvl3pPr>
            <a:lvl4pPr marL="1828800" lvl="3" indent="-319722" algn="l">
              <a:lnSpc>
                <a:spcPct val="100000"/>
              </a:lnSpc>
              <a:spcBef>
                <a:spcPts val="1687"/>
              </a:spcBef>
              <a:spcAft>
                <a:spcPts val="0"/>
              </a:spcAft>
              <a:buSzPts val="1435"/>
              <a:buChar char="●"/>
              <a:defRPr sz="2391"/>
            </a:lvl4pPr>
            <a:lvl5pPr marL="2286000" lvl="4" indent="-319722" algn="l">
              <a:lnSpc>
                <a:spcPct val="100000"/>
              </a:lnSpc>
              <a:spcBef>
                <a:spcPts val="1687"/>
              </a:spcBef>
              <a:spcAft>
                <a:spcPts val="0"/>
              </a:spcAft>
              <a:buSzPts val="1435"/>
              <a:buChar char="●"/>
              <a:defRPr sz="2391"/>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149" name="Google Shape;149;p28"/>
          <p:cNvSpPr txBox="1">
            <a:spLocks noGrp="1"/>
          </p:cNvSpPr>
          <p:nvPr>
            <p:ph type="sldNum" idx="12"/>
          </p:nvPr>
        </p:nvSpPr>
        <p:spPr>
          <a:xfrm>
            <a:off x="5954613" y="5739557"/>
            <a:ext cx="227626" cy="250068"/>
          </a:xfrm>
          <a:prstGeom prst="rect">
            <a:avLst/>
          </a:prstGeom>
          <a:noFill/>
          <a:ln>
            <a:noFill/>
          </a:ln>
        </p:spPr>
        <p:txBody>
          <a:bodyPr spcFirstLastPara="1" wrap="square" lIns="38100" tIns="38100" rIns="38100" bIns="38100" anchor="t" anchorCtr="0">
            <a:spAutoFit/>
          </a:bodyPr>
          <a:lstStyle>
            <a:lvl1pPr marL="0" marR="0" lvl="0"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125"/>
              <a:buFont typeface="Arial"/>
              <a:buNone/>
              <a:defRPr sz="1125"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hoto - Horizontale">
  <p:cSld name="Photo - Horizontale">
    <p:spTree>
      <p:nvGrpSpPr>
        <p:cNvPr id="1" name="Shape 26"/>
        <p:cNvGrpSpPr/>
        <p:nvPr/>
      </p:nvGrpSpPr>
      <p:grpSpPr>
        <a:xfrm>
          <a:off x="0" y="0"/>
          <a:ext cx="0" cy="0"/>
          <a:chOff x="0" y="0"/>
          <a:chExt cx="0" cy="0"/>
        </a:xfrm>
      </p:grpSpPr>
      <p:cxnSp>
        <p:nvCxnSpPr>
          <p:cNvPr id="27" name="Google Shape;27;p4"/>
          <p:cNvCxnSpPr/>
          <p:nvPr/>
        </p:nvCxnSpPr>
        <p:spPr>
          <a:xfrm rot="10800000" flipH="1">
            <a:off x="7494659" y="4959531"/>
            <a:ext cx="1" cy="1155065"/>
          </a:xfrm>
          <a:prstGeom prst="straightConnector1">
            <a:avLst/>
          </a:prstGeom>
          <a:noFill/>
          <a:ln w="12700" cap="flat" cmpd="sng">
            <a:solidFill>
              <a:srgbClr val="444444">
                <a:alpha val="29411"/>
              </a:srgbClr>
            </a:solidFill>
            <a:prstDash val="solid"/>
            <a:miter lim="400000"/>
            <a:headEnd type="none" w="sm" len="sm"/>
            <a:tailEnd type="none" w="sm" len="sm"/>
          </a:ln>
        </p:spPr>
      </p:cxnSp>
      <p:cxnSp>
        <p:nvCxnSpPr>
          <p:cNvPr id="28" name="Google Shape;28;p4"/>
          <p:cNvCxnSpPr/>
          <p:nvPr/>
        </p:nvCxnSpPr>
        <p:spPr>
          <a:xfrm>
            <a:off x="476251" y="6420445"/>
            <a:ext cx="11249487" cy="0"/>
          </a:xfrm>
          <a:prstGeom prst="straightConnector1">
            <a:avLst/>
          </a:prstGeom>
          <a:noFill/>
          <a:ln w="12700" cap="flat" cmpd="sng">
            <a:solidFill>
              <a:srgbClr val="444444">
                <a:alpha val="29411"/>
              </a:srgbClr>
            </a:solidFill>
            <a:prstDash val="solid"/>
            <a:miter lim="400000"/>
            <a:headEnd type="none" w="sm" len="sm"/>
            <a:tailEnd type="none" w="sm" len="sm"/>
          </a:ln>
        </p:spPr>
      </p:cxnSp>
      <p:cxnSp>
        <p:nvCxnSpPr>
          <p:cNvPr id="29" name="Google Shape;29;p4"/>
          <p:cNvCxnSpPr/>
          <p:nvPr/>
        </p:nvCxnSpPr>
        <p:spPr>
          <a:xfrm>
            <a:off x="476250" y="4661297"/>
            <a:ext cx="11250018" cy="0"/>
          </a:xfrm>
          <a:prstGeom prst="straightConnector1">
            <a:avLst/>
          </a:prstGeom>
          <a:noFill/>
          <a:ln w="12700" cap="flat" cmpd="sng">
            <a:solidFill>
              <a:srgbClr val="444444">
                <a:alpha val="29411"/>
              </a:srgbClr>
            </a:solidFill>
            <a:prstDash val="solid"/>
            <a:miter lim="400000"/>
            <a:headEnd type="none" w="sm" len="sm"/>
            <a:tailEnd type="none" w="sm" len="sm"/>
          </a:ln>
        </p:spPr>
      </p:cxnSp>
      <p:cxnSp>
        <p:nvCxnSpPr>
          <p:cNvPr id="30" name="Google Shape;30;p4"/>
          <p:cNvCxnSpPr/>
          <p:nvPr/>
        </p:nvCxnSpPr>
        <p:spPr>
          <a:xfrm rot="10800000" flipH="1">
            <a:off x="7494659" y="4959531"/>
            <a:ext cx="1" cy="1155065"/>
          </a:xfrm>
          <a:prstGeom prst="straightConnector1">
            <a:avLst/>
          </a:prstGeom>
          <a:noFill/>
          <a:ln w="12700" cap="flat" cmpd="sng">
            <a:solidFill>
              <a:srgbClr val="444444">
                <a:alpha val="29411"/>
              </a:srgbClr>
            </a:solidFill>
            <a:prstDash val="solid"/>
            <a:miter lim="400000"/>
            <a:headEnd type="none" w="sm" len="sm"/>
            <a:tailEnd type="none" w="sm" len="sm"/>
          </a:ln>
        </p:spPr>
      </p:cxnSp>
      <p:sp>
        <p:nvSpPr>
          <p:cNvPr id="31" name="Google Shape;31;p4"/>
          <p:cNvSpPr txBox="1">
            <a:spLocks noGrp="1"/>
          </p:cNvSpPr>
          <p:nvPr>
            <p:ph type="body" idx="1"/>
          </p:nvPr>
        </p:nvSpPr>
        <p:spPr>
          <a:xfrm>
            <a:off x="476250" y="4273990"/>
            <a:ext cx="6750844" cy="381708"/>
          </a:xfrm>
          <a:prstGeom prst="rect">
            <a:avLst/>
          </a:prstGeom>
          <a:noFill/>
          <a:ln>
            <a:noFill/>
          </a:ln>
        </p:spPr>
        <p:txBody>
          <a:bodyPr spcFirstLastPara="1" wrap="square" lIns="50800" tIns="50800" rIns="50800" bIns="50800" anchor="ctr" anchorCtr="0">
            <a:spAutoFit/>
          </a:bodyPr>
          <a:lstStyle>
            <a:lvl1pPr marL="457200" lvl="0" indent="-228600" algn="l">
              <a:lnSpc>
                <a:spcPct val="110000"/>
              </a:lnSpc>
              <a:spcBef>
                <a:spcPts val="0"/>
              </a:spcBef>
              <a:spcAft>
                <a:spcPts val="0"/>
              </a:spcAft>
              <a:buClr>
                <a:srgbClr val="414141"/>
              </a:buClr>
              <a:buSzPts val="1687"/>
              <a:buFont typeface="Palatino"/>
              <a:buNone/>
              <a:defRPr sz="1687" i="1"/>
            </a:lvl1pPr>
            <a:lvl2pPr marL="914400" lvl="1" indent="-297180" algn="l">
              <a:lnSpc>
                <a:spcPct val="100000"/>
              </a:lnSpc>
              <a:spcBef>
                <a:spcPts val="1687"/>
              </a:spcBef>
              <a:spcAft>
                <a:spcPts val="0"/>
              </a:spcAft>
              <a:buSzPts val="1080"/>
              <a:buChar char="●"/>
              <a:defRPr/>
            </a:lvl2pPr>
            <a:lvl3pPr marL="1371600" lvl="2" indent="-297180" algn="l">
              <a:lnSpc>
                <a:spcPct val="100000"/>
              </a:lnSpc>
              <a:spcBef>
                <a:spcPts val="1687"/>
              </a:spcBef>
              <a:spcAft>
                <a:spcPts val="0"/>
              </a:spcAft>
              <a:buSzPts val="1080"/>
              <a:buChar char="●"/>
              <a:defRPr/>
            </a:lvl3pPr>
            <a:lvl4pPr marL="1828800" lvl="3" indent="-297180" algn="l">
              <a:lnSpc>
                <a:spcPct val="100000"/>
              </a:lnSpc>
              <a:spcBef>
                <a:spcPts val="1687"/>
              </a:spcBef>
              <a:spcAft>
                <a:spcPts val="0"/>
              </a:spcAft>
              <a:buSzPts val="1080"/>
              <a:buChar char="●"/>
              <a:defRPr/>
            </a:lvl4pPr>
            <a:lvl5pPr marL="2286000" lvl="4" indent="-297179" algn="l">
              <a:lnSpc>
                <a:spcPct val="100000"/>
              </a:lnSpc>
              <a:spcBef>
                <a:spcPts val="1687"/>
              </a:spcBef>
              <a:spcAft>
                <a:spcPts val="0"/>
              </a:spcAft>
              <a:buSzPts val="1080"/>
              <a:buChar char="●"/>
              <a:defRPr/>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32" name="Google Shape;32;p4"/>
          <p:cNvSpPr>
            <a:spLocks noGrp="1"/>
          </p:cNvSpPr>
          <p:nvPr>
            <p:ph type="pic" idx="2"/>
          </p:nvPr>
        </p:nvSpPr>
        <p:spPr>
          <a:xfrm>
            <a:off x="547687" y="392906"/>
            <a:ext cx="11084719" cy="4982766"/>
          </a:xfrm>
          <a:prstGeom prst="rect">
            <a:avLst/>
          </a:prstGeom>
          <a:noFill/>
          <a:ln>
            <a:noFill/>
          </a:ln>
        </p:spPr>
      </p:sp>
      <p:sp>
        <p:nvSpPr>
          <p:cNvPr id="33" name="Google Shape;33;p4"/>
          <p:cNvSpPr txBox="1">
            <a:spLocks noGrp="1"/>
          </p:cNvSpPr>
          <p:nvPr>
            <p:ph type="title"/>
          </p:nvPr>
        </p:nvSpPr>
        <p:spPr>
          <a:xfrm>
            <a:off x="476250" y="4697015"/>
            <a:ext cx="6750844" cy="1696641"/>
          </a:xfrm>
          <a:prstGeom prst="rect">
            <a:avLst/>
          </a:prstGeom>
          <a:noFill/>
          <a:ln>
            <a:noFill/>
          </a:ln>
        </p:spPr>
        <p:txBody>
          <a:bodyPr spcFirstLastPara="1" wrap="square" lIns="50800" tIns="50800" rIns="50800" bIns="50800" anchor="ctr" anchorCtr="0">
            <a:normAutofit/>
          </a:bodyPr>
          <a:lstStyle>
            <a:lvl1pPr lvl="0" algn="l">
              <a:lnSpc>
                <a:spcPct val="90000"/>
              </a:lnSpc>
              <a:spcBef>
                <a:spcPts val="1125"/>
              </a:spcBef>
              <a:spcAft>
                <a:spcPts val="0"/>
              </a:spcAft>
              <a:buClr>
                <a:srgbClr val="D93E2B"/>
              </a:buClr>
              <a:buSzPts val="1800"/>
              <a:buNone/>
              <a:defRPr/>
            </a:lvl1pPr>
            <a:lvl2pPr lvl="1" algn="ctr">
              <a:lnSpc>
                <a:spcPct val="90000"/>
              </a:lnSpc>
              <a:spcBef>
                <a:spcPts val="1125"/>
              </a:spcBef>
              <a:spcAft>
                <a:spcPts val="0"/>
              </a:spcAft>
              <a:buClr>
                <a:srgbClr val="D93E2B"/>
              </a:buClr>
              <a:buSzPts val="1800"/>
              <a:buNone/>
              <a:defRPr/>
            </a:lvl2pPr>
            <a:lvl3pPr lvl="2" algn="ctr">
              <a:lnSpc>
                <a:spcPct val="90000"/>
              </a:lnSpc>
              <a:spcBef>
                <a:spcPts val="1125"/>
              </a:spcBef>
              <a:spcAft>
                <a:spcPts val="0"/>
              </a:spcAft>
              <a:buClr>
                <a:srgbClr val="D93E2B"/>
              </a:buClr>
              <a:buSzPts val="1800"/>
              <a:buNone/>
              <a:defRPr/>
            </a:lvl3pPr>
            <a:lvl4pPr lvl="3" algn="ctr">
              <a:lnSpc>
                <a:spcPct val="90000"/>
              </a:lnSpc>
              <a:spcBef>
                <a:spcPts val="1125"/>
              </a:spcBef>
              <a:spcAft>
                <a:spcPts val="0"/>
              </a:spcAft>
              <a:buClr>
                <a:srgbClr val="D93E2B"/>
              </a:buClr>
              <a:buSzPts val="1800"/>
              <a:buNone/>
              <a:defRPr/>
            </a:lvl4pPr>
            <a:lvl5pPr lvl="4" algn="ctr">
              <a:lnSpc>
                <a:spcPct val="90000"/>
              </a:lnSpc>
              <a:spcBef>
                <a:spcPts val="1125"/>
              </a:spcBef>
              <a:spcAft>
                <a:spcPts val="0"/>
              </a:spcAft>
              <a:buClr>
                <a:srgbClr val="D93E2B"/>
              </a:buClr>
              <a:buSzPts val="1800"/>
              <a:buNone/>
              <a:defRPr/>
            </a:lvl5pPr>
            <a:lvl6pPr lvl="5" algn="ctr">
              <a:lnSpc>
                <a:spcPct val="90000"/>
              </a:lnSpc>
              <a:spcBef>
                <a:spcPts val="1125"/>
              </a:spcBef>
              <a:spcAft>
                <a:spcPts val="0"/>
              </a:spcAft>
              <a:buClr>
                <a:srgbClr val="D93E2B"/>
              </a:buClr>
              <a:buSzPts val="1800"/>
              <a:buNone/>
              <a:defRPr/>
            </a:lvl6pPr>
            <a:lvl7pPr lvl="6" algn="ctr">
              <a:lnSpc>
                <a:spcPct val="90000"/>
              </a:lnSpc>
              <a:spcBef>
                <a:spcPts val="1125"/>
              </a:spcBef>
              <a:spcAft>
                <a:spcPts val="0"/>
              </a:spcAft>
              <a:buClr>
                <a:srgbClr val="D93E2B"/>
              </a:buClr>
              <a:buSzPts val="1800"/>
              <a:buNone/>
              <a:defRPr/>
            </a:lvl7pPr>
            <a:lvl8pPr lvl="7" algn="ctr">
              <a:lnSpc>
                <a:spcPct val="90000"/>
              </a:lnSpc>
              <a:spcBef>
                <a:spcPts val="1125"/>
              </a:spcBef>
              <a:spcAft>
                <a:spcPts val="0"/>
              </a:spcAft>
              <a:buClr>
                <a:srgbClr val="D93E2B"/>
              </a:buClr>
              <a:buSzPts val="1800"/>
              <a:buNone/>
              <a:defRPr/>
            </a:lvl8pPr>
            <a:lvl9pPr lvl="8" algn="ctr">
              <a:lnSpc>
                <a:spcPct val="90000"/>
              </a:lnSpc>
              <a:spcBef>
                <a:spcPts val="1125"/>
              </a:spcBef>
              <a:spcAft>
                <a:spcPts val="0"/>
              </a:spcAft>
              <a:buClr>
                <a:srgbClr val="D93E2B"/>
              </a:buClr>
              <a:buSzPts val="1800"/>
              <a:buNone/>
              <a:defRPr/>
            </a:lvl9pPr>
          </a:lstStyle>
          <a:p>
            <a:endParaRPr/>
          </a:p>
        </p:txBody>
      </p:sp>
      <p:sp>
        <p:nvSpPr>
          <p:cNvPr id="34" name="Google Shape;34;p4"/>
          <p:cNvSpPr txBox="1">
            <a:spLocks noGrp="1"/>
          </p:cNvSpPr>
          <p:nvPr>
            <p:ph type="body" idx="3"/>
          </p:nvPr>
        </p:nvSpPr>
        <p:spPr>
          <a:xfrm>
            <a:off x="7762875" y="4697015"/>
            <a:ext cx="3976688" cy="1696641"/>
          </a:xfrm>
          <a:prstGeom prst="rect">
            <a:avLst/>
          </a:prstGeom>
          <a:noFill/>
          <a:ln>
            <a:noFill/>
          </a:ln>
        </p:spPr>
        <p:txBody>
          <a:bodyPr spcFirstLastPara="1" wrap="square" lIns="50800" tIns="50800" rIns="50800" bIns="50800" anchor="ctr" anchorCtr="0">
            <a:normAutofit/>
          </a:bodyPr>
          <a:lstStyle>
            <a:lvl1pPr marL="457200" lvl="0" indent="-228600" algn="l">
              <a:lnSpc>
                <a:spcPct val="100000"/>
              </a:lnSpc>
              <a:spcBef>
                <a:spcPts val="0"/>
              </a:spcBef>
              <a:spcAft>
                <a:spcPts val="0"/>
              </a:spcAft>
              <a:buClr>
                <a:srgbClr val="414141"/>
              </a:buClr>
              <a:buSzPts val="1687"/>
              <a:buFont typeface="Palatino"/>
              <a:buNone/>
              <a:defRPr sz="1687"/>
            </a:lvl1pPr>
            <a:lvl2pPr marL="914400" lvl="1" indent="-228600" algn="l">
              <a:lnSpc>
                <a:spcPct val="100000"/>
              </a:lnSpc>
              <a:spcBef>
                <a:spcPts val="0"/>
              </a:spcBef>
              <a:spcAft>
                <a:spcPts val="0"/>
              </a:spcAft>
              <a:buClr>
                <a:srgbClr val="414141"/>
              </a:buClr>
              <a:buSzPts val="1687"/>
              <a:buFont typeface="Palatino"/>
              <a:buNone/>
              <a:defRPr sz="1687"/>
            </a:lvl2pPr>
            <a:lvl3pPr marL="1371600" lvl="2" indent="-228600" algn="l">
              <a:lnSpc>
                <a:spcPct val="100000"/>
              </a:lnSpc>
              <a:spcBef>
                <a:spcPts val="0"/>
              </a:spcBef>
              <a:spcAft>
                <a:spcPts val="0"/>
              </a:spcAft>
              <a:buClr>
                <a:srgbClr val="414141"/>
              </a:buClr>
              <a:buSzPts val="1687"/>
              <a:buFont typeface="Palatino"/>
              <a:buNone/>
              <a:defRPr sz="1687"/>
            </a:lvl3pPr>
            <a:lvl4pPr marL="1828800" lvl="3" indent="-228600" algn="l">
              <a:lnSpc>
                <a:spcPct val="100000"/>
              </a:lnSpc>
              <a:spcBef>
                <a:spcPts val="0"/>
              </a:spcBef>
              <a:spcAft>
                <a:spcPts val="0"/>
              </a:spcAft>
              <a:buClr>
                <a:srgbClr val="414141"/>
              </a:buClr>
              <a:buSzPts val="1687"/>
              <a:buFont typeface="Palatino"/>
              <a:buNone/>
              <a:defRPr sz="1687"/>
            </a:lvl4pPr>
            <a:lvl5pPr marL="2286000" lvl="4" indent="-228600" algn="l">
              <a:lnSpc>
                <a:spcPct val="100000"/>
              </a:lnSpc>
              <a:spcBef>
                <a:spcPts val="0"/>
              </a:spcBef>
              <a:spcAft>
                <a:spcPts val="0"/>
              </a:spcAft>
              <a:buClr>
                <a:srgbClr val="414141"/>
              </a:buClr>
              <a:buSzPts val="1687"/>
              <a:buFont typeface="Palatino"/>
              <a:buNone/>
              <a:defRPr sz="1687"/>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35" name="Google Shape;35;p4"/>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Photo - Verticale">
  <p:cSld name="Photo - Verticale">
    <p:spTree>
      <p:nvGrpSpPr>
        <p:cNvPr id="1" name="Shape 36"/>
        <p:cNvGrpSpPr/>
        <p:nvPr/>
      </p:nvGrpSpPr>
      <p:grpSpPr>
        <a:xfrm>
          <a:off x="0" y="0"/>
          <a:ext cx="0" cy="0"/>
          <a:chOff x="0" y="0"/>
          <a:chExt cx="0" cy="0"/>
        </a:xfrm>
      </p:grpSpPr>
      <p:cxnSp>
        <p:nvCxnSpPr>
          <p:cNvPr id="37" name="Google Shape;37;p5"/>
          <p:cNvCxnSpPr/>
          <p:nvPr/>
        </p:nvCxnSpPr>
        <p:spPr>
          <a:xfrm>
            <a:off x="476250" y="3429000"/>
            <a:ext cx="5321601" cy="0"/>
          </a:xfrm>
          <a:prstGeom prst="straightConnector1">
            <a:avLst/>
          </a:prstGeom>
          <a:noFill/>
          <a:ln w="12700" cap="flat" cmpd="sng">
            <a:solidFill>
              <a:srgbClr val="444444">
                <a:alpha val="29411"/>
              </a:srgbClr>
            </a:solidFill>
            <a:prstDash val="solid"/>
            <a:miter lim="400000"/>
            <a:headEnd type="none" w="sm" len="sm"/>
            <a:tailEnd type="none" w="sm" len="sm"/>
          </a:ln>
        </p:spPr>
      </p:cxnSp>
      <p:cxnSp>
        <p:nvCxnSpPr>
          <p:cNvPr id="38" name="Google Shape;38;p5"/>
          <p:cNvCxnSpPr/>
          <p:nvPr/>
        </p:nvCxnSpPr>
        <p:spPr>
          <a:xfrm>
            <a:off x="476250" y="1946672"/>
            <a:ext cx="5321546" cy="0"/>
          </a:xfrm>
          <a:prstGeom prst="straightConnector1">
            <a:avLst/>
          </a:prstGeom>
          <a:noFill/>
          <a:ln w="12700" cap="flat" cmpd="sng">
            <a:solidFill>
              <a:srgbClr val="444444">
                <a:alpha val="29411"/>
              </a:srgbClr>
            </a:solidFill>
            <a:prstDash val="solid"/>
            <a:miter lim="400000"/>
            <a:headEnd type="none" w="sm" len="sm"/>
            <a:tailEnd type="none" w="sm" len="sm"/>
          </a:ln>
        </p:spPr>
      </p:cxnSp>
      <p:sp>
        <p:nvSpPr>
          <p:cNvPr id="39" name="Google Shape;39;p5"/>
          <p:cNvSpPr txBox="1">
            <a:spLocks noGrp="1"/>
          </p:cNvSpPr>
          <p:nvPr>
            <p:ph type="body" idx="1"/>
          </p:nvPr>
        </p:nvSpPr>
        <p:spPr>
          <a:xfrm>
            <a:off x="476250" y="1502456"/>
            <a:ext cx="5322094" cy="381708"/>
          </a:xfrm>
          <a:prstGeom prst="rect">
            <a:avLst/>
          </a:prstGeom>
          <a:noFill/>
          <a:ln>
            <a:noFill/>
          </a:ln>
        </p:spPr>
        <p:txBody>
          <a:bodyPr spcFirstLastPara="1" wrap="square" lIns="50800" tIns="50800" rIns="50800" bIns="50800" anchor="b" anchorCtr="0">
            <a:spAutoFit/>
          </a:bodyPr>
          <a:lstStyle>
            <a:lvl1pPr marL="457200" lvl="0" indent="-228600" algn="l">
              <a:lnSpc>
                <a:spcPct val="110000"/>
              </a:lnSpc>
              <a:spcBef>
                <a:spcPts val="0"/>
              </a:spcBef>
              <a:spcAft>
                <a:spcPts val="0"/>
              </a:spcAft>
              <a:buClr>
                <a:srgbClr val="414141"/>
              </a:buClr>
              <a:buSzPts val="1687"/>
              <a:buFont typeface="Palatino"/>
              <a:buNone/>
              <a:defRPr sz="1687" i="1"/>
            </a:lvl1pPr>
            <a:lvl2pPr marL="914400" lvl="1" indent="-297180" algn="l">
              <a:lnSpc>
                <a:spcPct val="100000"/>
              </a:lnSpc>
              <a:spcBef>
                <a:spcPts val="1687"/>
              </a:spcBef>
              <a:spcAft>
                <a:spcPts val="0"/>
              </a:spcAft>
              <a:buSzPts val="1080"/>
              <a:buChar char="●"/>
              <a:defRPr/>
            </a:lvl2pPr>
            <a:lvl3pPr marL="1371600" lvl="2" indent="-297180" algn="l">
              <a:lnSpc>
                <a:spcPct val="100000"/>
              </a:lnSpc>
              <a:spcBef>
                <a:spcPts val="1687"/>
              </a:spcBef>
              <a:spcAft>
                <a:spcPts val="0"/>
              </a:spcAft>
              <a:buSzPts val="1080"/>
              <a:buChar char="●"/>
              <a:defRPr/>
            </a:lvl3pPr>
            <a:lvl4pPr marL="1828800" lvl="3" indent="-297180" algn="l">
              <a:lnSpc>
                <a:spcPct val="100000"/>
              </a:lnSpc>
              <a:spcBef>
                <a:spcPts val="1687"/>
              </a:spcBef>
              <a:spcAft>
                <a:spcPts val="0"/>
              </a:spcAft>
              <a:buSzPts val="1080"/>
              <a:buChar char="●"/>
              <a:defRPr/>
            </a:lvl4pPr>
            <a:lvl5pPr marL="2286000" lvl="4" indent="-297179" algn="l">
              <a:lnSpc>
                <a:spcPct val="100000"/>
              </a:lnSpc>
              <a:spcBef>
                <a:spcPts val="1687"/>
              </a:spcBef>
              <a:spcAft>
                <a:spcPts val="0"/>
              </a:spcAft>
              <a:buSzPts val="1080"/>
              <a:buChar char="●"/>
              <a:defRPr/>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40" name="Google Shape;40;p5"/>
          <p:cNvSpPr>
            <a:spLocks noGrp="1"/>
          </p:cNvSpPr>
          <p:nvPr>
            <p:ph type="pic" idx="2"/>
          </p:nvPr>
        </p:nvSpPr>
        <p:spPr>
          <a:xfrm>
            <a:off x="6285654" y="415230"/>
            <a:ext cx="5443954" cy="5982891"/>
          </a:xfrm>
          <a:prstGeom prst="rect">
            <a:avLst/>
          </a:prstGeom>
          <a:noFill/>
          <a:ln>
            <a:noFill/>
          </a:ln>
        </p:spPr>
      </p:sp>
      <p:sp>
        <p:nvSpPr>
          <p:cNvPr id="41" name="Google Shape;41;p5"/>
          <p:cNvSpPr txBox="1">
            <a:spLocks noGrp="1"/>
          </p:cNvSpPr>
          <p:nvPr>
            <p:ph type="title"/>
          </p:nvPr>
        </p:nvSpPr>
        <p:spPr>
          <a:xfrm>
            <a:off x="476250" y="1973461"/>
            <a:ext cx="5322094" cy="1428750"/>
          </a:xfrm>
          <a:prstGeom prst="rect">
            <a:avLst/>
          </a:prstGeom>
          <a:noFill/>
          <a:ln>
            <a:noFill/>
          </a:ln>
        </p:spPr>
        <p:txBody>
          <a:bodyPr spcFirstLastPara="1" wrap="square" lIns="50800" tIns="50800" rIns="50800" bIns="50800" anchor="ctr" anchorCtr="0">
            <a:normAutofit/>
          </a:bodyPr>
          <a:lstStyle>
            <a:lvl1pPr lvl="0" algn="l">
              <a:lnSpc>
                <a:spcPct val="90000"/>
              </a:lnSpc>
              <a:spcBef>
                <a:spcPts val="1125"/>
              </a:spcBef>
              <a:spcAft>
                <a:spcPts val="0"/>
              </a:spcAft>
              <a:buClr>
                <a:srgbClr val="008F00"/>
              </a:buClr>
              <a:buSzPts val="2883"/>
              <a:buFont typeface="Bodoni"/>
              <a:buNone/>
              <a:defRPr sz="2883">
                <a:solidFill>
                  <a:srgbClr val="008F00"/>
                </a:solidFill>
              </a:defRPr>
            </a:lvl1pPr>
            <a:lvl2pPr lvl="1" algn="ctr">
              <a:lnSpc>
                <a:spcPct val="90000"/>
              </a:lnSpc>
              <a:spcBef>
                <a:spcPts val="1125"/>
              </a:spcBef>
              <a:spcAft>
                <a:spcPts val="0"/>
              </a:spcAft>
              <a:buClr>
                <a:srgbClr val="D93E2B"/>
              </a:buClr>
              <a:buSzPts val="1800"/>
              <a:buNone/>
              <a:defRPr/>
            </a:lvl2pPr>
            <a:lvl3pPr lvl="2" algn="ctr">
              <a:lnSpc>
                <a:spcPct val="90000"/>
              </a:lnSpc>
              <a:spcBef>
                <a:spcPts val="1125"/>
              </a:spcBef>
              <a:spcAft>
                <a:spcPts val="0"/>
              </a:spcAft>
              <a:buClr>
                <a:srgbClr val="D93E2B"/>
              </a:buClr>
              <a:buSzPts val="1800"/>
              <a:buNone/>
              <a:defRPr/>
            </a:lvl3pPr>
            <a:lvl4pPr lvl="3" algn="ctr">
              <a:lnSpc>
                <a:spcPct val="90000"/>
              </a:lnSpc>
              <a:spcBef>
                <a:spcPts val="1125"/>
              </a:spcBef>
              <a:spcAft>
                <a:spcPts val="0"/>
              </a:spcAft>
              <a:buClr>
                <a:srgbClr val="D93E2B"/>
              </a:buClr>
              <a:buSzPts val="1800"/>
              <a:buNone/>
              <a:defRPr/>
            </a:lvl4pPr>
            <a:lvl5pPr lvl="4" algn="ctr">
              <a:lnSpc>
                <a:spcPct val="90000"/>
              </a:lnSpc>
              <a:spcBef>
                <a:spcPts val="1125"/>
              </a:spcBef>
              <a:spcAft>
                <a:spcPts val="0"/>
              </a:spcAft>
              <a:buClr>
                <a:srgbClr val="D93E2B"/>
              </a:buClr>
              <a:buSzPts val="1800"/>
              <a:buNone/>
              <a:defRPr/>
            </a:lvl5pPr>
            <a:lvl6pPr lvl="5" algn="ctr">
              <a:lnSpc>
                <a:spcPct val="90000"/>
              </a:lnSpc>
              <a:spcBef>
                <a:spcPts val="1125"/>
              </a:spcBef>
              <a:spcAft>
                <a:spcPts val="0"/>
              </a:spcAft>
              <a:buClr>
                <a:srgbClr val="D93E2B"/>
              </a:buClr>
              <a:buSzPts val="1800"/>
              <a:buNone/>
              <a:defRPr/>
            </a:lvl6pPr>
            <a:lvl7pPr lvl="6" algn="ctr">
              <a:lnSpc>
                <a:spcPct val="90000"/>
              </a:lnSpc>
              <a:spcBef>
                <a:spcPts val="1125"/>
              </a:spcBef>
              <a:spcAft>
                <a:spcPts val="0"/>
              </a:spcAft>
              <a:buClr>
                <a:srgbClr val="D93E2B"/>
              </a:buClr>
              <a:buSzPts val="1800"/>
              <a:buNone/>
              <a:defRPr/>
            </a:lvl7pPr>
            <a:lvl8pPr lvl="7" algn="ctr">
              <a:lnSpc>
                <a:spcPct val="90000"/>
              </a:lnSpc>
              <a:spcBef>
                <a:spcPts val="1125"/>
              </a:spcBef>
              <a:spcAft>
                <a:spcPts val="0"/>
              </a:spcAft>
              <a:buClr>
                <a:srgbClr val="D93E2B"/>
              </a:buClr>
              <a:buSzPts val="1800"/>
              <a:buNone/>
              <a:defRPr/>
            </a:lvl8pPr>
            <a:lvl9pPr lvl="8" algn="ctr">
              <a:lnSpc>
                <a:spcPct val="90000"/>
              </a:lnSpc>
              <a:spcBef>
                <a:spcPts val="1125"/>
              </a:spcBef>
              <a:spcAft>
                <a:spcPts val="0"/>
              </a:spcAft>
              <a:buClr>
                <a:srgbClr val="D93E2B"/>
              </a:buClr>
              <a:buSzPts val="1800"/>
              <a:buNone/>
              <a:defRPr/>
            </a:lvl9pPr>
          </a:lstStyle>
          <a:p>
            <a:endParaRPr/>
          </a:p>
        </p:txBody>
      </p:sp>
      <p:sp>
        <p:nvSpPr>
          <p:cNvPr id="42" name="Google Shape;42;p5"/>
          <p:cNvSpPr txBox="1">
            <a:spLocks noGrp="1"/>
          </p:cNvSpPr>
          <p:nvPr>
            <p:ph type="body" idx="3"/>
          </p:nvPr>
        </p:nvSpPr>
        <p:spPr>
          <a:xfrm>
            <a:off x="476250" y="3536156"/>
            <a:ext cx="5322094" cy="282178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414141"/>
              </a:buClr>
              <a:buSzPts val="1687"/>
              <a:buFont typeface="Palatino"/>
              <a:buNone/>
              <a:defRPr sz="1687"/>
            </a:lvl1pPr>
            <a:lvl2pPr marL="914400" lvl="1" indent="-228600" algn="l">
              <a:lnSpc>
                <a:spcPct val="100000"/>
              </a:lnSpc>
              <a:spcBef>
                <a:spcPts val="0"/>
              </a:spcBef>
              <a:spcAft>
                <a:spcPts val="0"/>
              </a:spcAft>
              <a:buClr>
                <a:srgbClr val="414141"/>
              </a:buClr>
              <a:buSzPts val="1687"/>
              <a:buFont typeface="Palatino"/>
              <a:buNone/>
              <a:defRPr sz="1687"/>
            </a:lvl2pPr>
            <a:lvl3pPr marL="1371600" lvl="2" indent="-228600" algn="l">
              <a:lnSpc>
                <a:spcPct val="100000"/>
              </a:lnSpc>
              <a:spcBef>
                <a:spcPts val="0"/>
              </a:spcBef>
              <a:spcAft>
                <a:spcPts val="0"/>
              </a:spcAft>
              <a:buClr>
                <a:srgbClr val="414141"/>
              </a:buClr>
              <a:buSzPts val="1687"/>
              <a:buFont typeface="Palatino"/>
              <a:buNone/>
              <a:defRPr sz="1687"/>
            </a:lvl3pPr>
            <a:lvl4pPr marL="1828800" lvl="3" indent="-228600" algn="l">
              <a:lnSpc>
                <a:spcPct val="100000"/>
              </a:lnSpc>
              <a:spcBef>
                <a:spcPts val="0"/>
              </a:spcBef>
              <a:spcAft>
                <a:spcPts val="0"/>
              </a:spcAft>
              <a:buClr>
                <a:srgbClr val="414141"/>
              </a:buClr>
              <a:buSzPts val="1687"/>
              <a:buFont typeface="Palatino"/>
              <a:buNone/>
              <a:defRPr sz="1687"/>
            </a:lvl4pPr>
            <a:lvl5pPr marL="2286000" lvl="4" indent="-228600" algn="l">
              <a:lnSpc>
                <a:spcPct val="100000"/>
              </a:lnSpc>
              <a:spcBef>
                <a:spcPts val="0"/>
              </a:spcBef>
              <a:spcAft>
                <a:spcPts val="0"/>
              </a:spcAft>
              <a:buClr>
                <a:srgbClr val="414141"/>
              </a:buClr>
              <a:buSzPts val="1687"/>
              <a:buFont typeface="Palatino"/>
              <a:buNone/>
              <a:defRPr sz="1687"/>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43" name="Google Shape;43;p5"/>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 Haut">
  <p:cSld name="Titre - Hau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476250" y="2303859"/>
            <a:ext cx="11239500" cy="857250"/>
          </a:xfrm>
          <a:prstGeom prst="rect">
            <a:avLst/>
          </a:prstGeom>
          <a:noFill/>
          <a:ln>
            <a:noFill/>
          </a:ln>
        </p:spPr>
        <p:txBody>
          <a:bodyPr spcFirstLastPara="1" wrap="square" lIns="50800" tIns="50800" rIns="50800" bIns="50800" anchor="ctr" anchorCtr="0">
            <a:normAutofit/>
          </a:bodyPr>
          <a:lstStyle>
            <a:lvl1pPr lvl="0" algn="ctr">
              <a:lnSpc>
                <a:spcPct val="90000"/>
              </a:lnSpc>
              <a:spcBef>
                <a:spcPts val="1125"/>
              </a:spcBef>
              <a:spcAft>
                <a:spcPts val="0"/>
              </a:spcAft>
              <a:buClr>
                <a:srgbClr val="D93E2B"/>
              </a:buClr>
              <a:buSzPts val="1800"/>
              <a:buNone/>
              <a:defRPr/>
            </a:lvl1pPr>
            <a:lvl2pPr lvl="1" algn="ctr">
              <a:lnSpc>
                <a:spcPct val="90000"/>
              </a:lnSpc>
              <a:spcBef>
                <a:spcPts val="1125"/>
              </a:spcBef>
              <a:spcAft>
                <a:spcPts val="0"/>
              </a:spcAft>
              <a:buClr>
                <a:srgbClr val="D93E2B"/>
              </a:buClr>
              <a:buSzPts val="1800"/>
              <a:buNone/>
              <a:defRPr/>
            </a:lvl2pPr>
            <a:lvl3pPr lvl="2" algn="ctr">
              <a:lnSpc>
                <a:spcPct val="90000"/>
              </a:lnSpc>
              <a:spcBef>
                <a:spcPts val="1125"/>
              </a:spcBef>
              <a:spcAft>
                <a:spcPts val="0"/>
              </a:spcAft>
              <a:buClr>
                <a:srgbClr val="D93E2B"/>
              </a:buClr>
              <a:buSzPts val="1800"/>
              <a:buNone/>
              <a:defRPr/>
            </a:lvl3pPr>
            <a:lvl4pPr lvl="3" algn="ctr">
              <a:lnSpc>
                <a:spcPct val="90000"/>
              </a:lnSpc>
              <a:spcBef>
                <a:spcPts val="1125"/>
              </a:spcBef>
              <a:spcAft>
                <a:spcPts val="0"/>
              </a:spcAft>
              <a:buClr>
                <a:srgbClr val="D93E2B"/>
              </a:buClr>
              <a:buSzPts val="1800"/>
              <a:buNone/>
              <a:defRPr/>
            </a:lvl4pPr>
            <a:lvl5pPr lvl="4" algn="ctr">
              <a:lnSpc>
                <a:spcPct val="90000"/>
              </a:lnSpc>
              <a:spcBef>
                <a:spcPts val="1125"/>
              </a:spcBef>
              <a:spcAft>
                <a:spcPts val="0"/>
              </a:spcAft>
              <a:buClr>
                <a:srgbClr val="D93E2B"/>
              </a:buClr>
              <a:buSzPts val="1800"/>
              <a:buNone/>
              <a:defRPr/>
            </a:lvl5pPr>
            <a:lvl6pPr lvl="5" algn="ctr">
              <a:lnSpc>
                <a:spcPct val="90000"/>
              </a:lnSpc>
              <a:spcBef>
                <a:spcPts val="1125"/>
              </a:spcBef>
              <a:spcAft>
                <a:spcPts val="0"/>
              </a:spcAft>
              <a:buClr>
                <a:srgbClr val="D93E2B"/>
              </a:buClr>
              <a:buSzPts val="1800"/>
              <a:buNone/>
              <a:defRPr/>
            </a:lvl6pPr>
            <a:lvl7pPr lvl="6" algn="ctr">
              <a:lnSpc>
                <a:spcPct val="90000"/>
              </a:lnSpc>
              <a:spcBef>
                <a:spcPts val="1125"/>
              </a:spcBef>
              <a:spcAft>
                <a:spcPts val="0"/>
              </a:spcAft>
              <a:buClr>
                <a:srgbClr val="D93E2B"/>
              </a:buClr>
              <a:buSzPts val="1800"/>
              <a:buNone/>
              <a:defRPr/>
            </a:lvl7pPr>
            <a:lvl8pPr lvl="7" algn="ctr">
              <a:lnSpc>
                <a:spcPct val="90000"/>
              </a:lnSpc>
              <a:spcBef>
                <a:spcPts val="1125"/>
              </a:spcBef>
              <a:spcAft>
                <a:spcPts val="0"/>
              </a:spcAft>
              <a:buClr>
                <a:srgbClr val="D93E2B"/>
              </a:buClr>
              <a:buSzPts val="1800"/>
              <a:buNone/>
              <a:defRPr/>
            </a:lvl8pPr>
            <a:lvl9pPr lvl="8" algn="ctr">
              <a:lnSpc>
                <a:spcPct val="90000"/>
              </a:lnSpc>
              <a:spcBef>
                <a:spcPts val="1125"/>
              </a:spcBef>
              <a:spcAft>
                <a:spcPts val="0"/>
              </a:spcAft>
              <a:buClr>
                <a:srgbClr val="D93E2B"/>
              </a:buClr>
              <a:buSzPts val="1800"/>
              <a:buNone/>
              <a:defRPr/>
            </a:lvl9pPr>
          </a:lstStyle>
          <a:p>
            <a:endParaRPr/>
          </a:p>
        </p:txBody>
      </p:sp>
      <p:sp>
        <p:nvSpPr>
          <p:cNvPr id="46" name="Google Shape;46;p6"/>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et puces">
  <p:cSld name="Titre et puces">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lvl1pPr lvl="0" algn="ctr">
              <a:lnSpc>
                <a:spcPct val="90000"/>
              </a:lnSpc>
              <a:spcBef>
                <a:spcPts val="1125"/>
              </a:spcBef>
              <a:spcAft>
                <a:spcPts val="0"/>
              </a:spcAft>
              <a:buClr>
                <a:srgbClr val="D93E2B"/>
              </a:buClr>
              <a:buSzPts val="1800"/>
              <a:buNone/>
              <a:defRPr/>
            </a:lvl1pPr>
            <a:lvl2pPr lvl="1" algn="ctr">
              <a:lnSpc>
                <a:spcPct val="90000"/>
              </a:lnSpc>
              <a:spcBef>
                <a:spcPts val="1125"/>
              </a:spcBef>
              <a:spcAft>
                <a:spcPts val="0"/>
              </a:spcAft>
              <a:buClr>
                <a:srgbClr val="D93E2B"/>
              </a:buClr>
              <a:buSzPts val="1800"/>
              <a:buNone/>
              <a:defRPr/>
            </a:lvl2pPr>
            <a:lvl3pPr lvl="2" algn="ctr">
              <a:lnSpc>
                <a:spcPct val="90000"/>
              </a:lnSpc>
              <a:spcBef>
                <a:spcPts val="1125"/>
              </a:spcBef>
              <a:spcAft>
                <a:spcPts val="0"/>
              </a:spcAft>
              <a:buClr>
                <a:srgbClr val="D93E2B"/>
              </a:buClr>
              <a:buSzPts val="1800"/>
              <a:buNone/>
              <a:defRPr/>
            </a:lvl3pPr>
            <a:lvl4pPr lvl="3" algn="ctr">
              <a:lnSpc>
                <a:spcPct val="90000"/>
              </a:lnSpc>
              <a:spcBef>
                <a:spcPts val="1125"/>
              </a:spcBef>
              <a:spcAft>
                <a:spcPts val="0"/>
              </a:spcAft>
              <a:buClr>
                <a:srgbClr val="D93E2B"/>
              </a:buClr>
              <a:buSzPts val="1800"/>
              <a:buNone/>
              <a:defRPr/>
            </a:lvl4pPr>
            <a:lvl5pPr lvl="4" algn="ctr">
              <a:lnSpc>
                <a:spcPct val="90000"/>
              </a:lnSpc>
              <a:spcBef>
                <a:spcPts val="1125"/>
              </a:spcBef>
              <a:spcAft>
                <a:spcPts val="0"/>
              </a:spcAft>
              <a:buClr>
                <a:srgbClr val="D93E2B"/>
              </a:buClr>
              <a:buSzPts val="1800"/>
              <a:buNone/>
              <a:defRPr/>
            </a:lvl5pPr>
            <a:lvl6pPr lvl="5" algn="ctr">
              <a:lnSpc>
                <a:spcPct val="90000"/>
              </a:lnSpc>
              <a:spcBef>
                <a:spcPts val="1125"/>
              </a:spcBef>
              <a:spcAft>
                <a:spcPts val="0"/>
              </a:spcAft>
              <a:buClr>
                <a:srgbClr val="D93E2B"/>
              </a:buClr>
              <a:buSzPts val="1800"/>
              <a:buNone/>
              <a:defRPr/>
            </a:lvl6pPr>
            <a:lvl7pPr lvl="6" algn="ctr">
              <a:lnSpc>
                <a:spcPct val="90000"/>
              </a:lnSpc>
              <a:spcBef>
                <a:spcPts val="1125"/>
              </a:spcBef>
              <a:spcAft>
                <a:spcPts val="0"/>
              </a:spcAft>
              <a:buClr>
                <a:srgbClr val="D93E2B"/>
              </a:buClr>
              <a:buSzPts val="1800"/>
              <a:buNone/>
              <a:defRPr/>
            </a:lvl7pPr>
            <a:lvl8pPr lvl="7" algn="ctr">
              <a:lnSpc>
                <a:spcPct val="90000"/>
              </a:lnSpc>
              <a:spcBef>
                <a:spcPts val="1125"/>
              </a:spcBef>
              <a:spcAft>
                <a:spcPts val="0"/>
              </a:spcAft>
              <a:buClr>
                <a:srgbClr val="D93E2B"/>
              </a:buClr>
              <a:buSzPts val="1800"/>
              <a:buNone/>
              <a:defRPr/>
            </a:lvl8pPr>
            <a:lvl9pPr lvl="8" algn="ctr">
              <a:lnSpc>
                <a:spcPct val="90000"/>
              </a:lnSpc>
              <a:spcBef>
                <a:spcPts val="1125"/>
              </a:spcBef>
              <a:spcAft>
                <a:spcPts val="0"/>
              </a:spcAft>
              <a:buClr>
                <a:srgbClr val="D93E2B"/>
              </a:buClr>
              <a:buSzPts val="1800"/>
              <a:buNone/>
              <a:defRPr/>
            </a:lvl9pPr>
          </a:lstStyle>
          <a:p>
            <a:endParaRPr/>
          </a:p>
        </p:txBody>
      </p:sp>
      <p:sp>
        <p:nvSpPr>
          <p:cNvPr id="49" name="Google Shape;49;p7"/>
          <p:cNvSpPr txBox="1">
            <a:spLocks noGrp="1"/>
          </p:cNvSpPr>
          <p:nvPr>
            <p:ph type="body" idx="1"/>
          </p:nvPr>
        </p:nvSpPr>
        <p:spPr>
          <a:xfrm>
            <a:off x="476250" y="1848445"/>
            <a:ext cx="11239500" cy="4286250"/>
          </a:xfrm>
          <a:prstGeom prst="rect">
            <a:avLst/>
          </a:prstGeom>
          <a:noFill/>
          <a:ln>
            <a:noFill/>
          </a:ln>
        </p:spPr>
        <p:txBody>
          <a:bodyPr spcFirstLastPara="1" wrap="square" lIns="50800" tIns="50800" rIns="50800" bIns="50800" anchor="ctr" anchorCtr="0">
            <a:normAutofit/>
          </a:bodyPr>
          <a:lstStyle>
            <a:lvl1pPr marL="457200" lvl="0" indent="-297180" algn="l">
              <a:lnSpc>
                <a:spcPct val="100000"/>
              </a:lnSpc>
              <a:spcBef>
                <a:spcPts val="1687"/>
              </a:spcBef>
              <a:spcAft>
                <a:spcPts val="0"/>
              </a:spcAft>
              <a:buSzPts val="1080"/>
              <a:buChar char="●"/>
              <a:defRPr/>
            </a:lvl1pPr>
            <a:lvl2pPr marL="914400" lvl="1" indent="-297180" algn="l">
              <a:lnSpc>
                <a:spcPct val="100000"/>
              </a:lnSpc>
              <a:spcBef>
                <a:spcPts val="1687"/>
              </a:spcBef>
              <a:spcAft>
                <a:spcPts val="0"/>
              </a:spcAft>
              <a:buSzPts val="1080"/>
              <a:buChar char="●"/>
              <a:defRPr/>
            </a:lvl2pPr>
            <a:lvl3pPr marL="1371600" lvl="2" indent="-297180" algn="l">
              <a:lnSpc>
                <a:spcPct val="100000"/>
              </a:lnSpc>
              <a:spcBef>
                <a:spcPts val="1687"/>
              </a:spcBef>
              <a:spcAft>
                <a:spcPts val="0"/>
              </a:spcAft>
              <a:buSzPts val="1080"/>
              <a:buChar char="●"/>
              <a:defRPr/>
            </a:lvl3pPr>
            <a:lvl4pPr marL="1828800" lvl="3" indent="-297180" algn="l">
              <a:lnSpc>
                <a:spcPct val="100000"/>
              </a:lnSpc>
              <a:spcBef>
                <a:spcPts val="1687"/>
              </a:spcBef>
              <a:spcAft>
                <a:spcPts val="0"/>
              </a:spcAft>
              <a:buSzPts val="1080"/>
              <a:buChar char="●"/>
              <a:defRPr/>
            </a:lvl4pPr>
            <a:lvl5pPr marL="2286000" lvl="4" indent="-297179" algn="l">
              <a:lnSpc>
                <a:spcPct val="100000"/>
              </a:lnSpc>
              <a:spcBef>
                <a:spcPts val="1687"/>
              </a:spcBef>
              <a:spcAft>
                <a:spcPts val="0"/>
              </a:spcAft>
              <a:buSzPts val="1080"/>
              <a:buChar char="●"/>
              <a:defRPr/>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50" name="Google Shape;50;p7"/>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puces et photo">
  <p:cSld name="Titre, puces et photo">
    <p:spTree>
      <p:nvGrpSpPr>
        <p:cNvPr id="1" name="Shape 51"/>
        <p:cNvGrpSpPr/>
        <p:nvPr/>
      </p:nvGrpSpPr>
      <p:grpSpPr>
        <a:xfrm>
          <a:off x="0" y="0"/>
          <a:ext cx="0" cy="0"/>
          <a:chOff x="0" y="0"/>
          <a:chExt cx="0" cy="0"/>
        </a:xfrm>
      </p:grpSpPr>
      <p:sp>
        <p:nvSpPr>
          <p:cNvPr id="52" name="Google Shape;52;p8"/>
          <p:cNvSpPr>
            <a:spLocks noGrp="1"/>
          </p:cNvSpPr>
          <p:nvPr>
            <p:ph type="pic" idx="2"/>
          </p:nvPr>
        </p:nvSpPr>
        <p:spPr>
          <a:xfrm>
            <a:off x="6393656" y="1223367"/>
            <a:ext cx="5226844" cy="5744289"/>
          </a:xfrm>
          <a:prstGeom prst="rect">
            <a:avLst/>
          </a:prstGeom>
          <a:noFill/>
          <a:ln>
            <a:noFill/>
          </a:ln>
        </p:spPr>
      </p:sp>
      <p:sp>
        <p:nvSpPr>
          <p:cNvPr id="53" name="Google Shape;53;p8"/>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lvl1pPr lvl="0" algn="ctr">
              <a:lnSpc>
                <a:spcPct val="90000"/>
              </a:lnSpc>
              <a:spcBef>
                <a:spcPts val="1125"/>
              </a:spcBef>
              <a:spcAft>
                <a:spcPts val="0"/>
              </a:spcAft>
              <a:buClr>
                <a:srgbClr val="D93E2B"/>
              </a:buClr>
              <a:buSzPts val="1800"/>
              <a:buNone/>
              <a:defRPr/>
            </a:lvl1pPr>
            <a:lvl2pPr lvl="1" algn="ctr">
              <a:lnSpc>
                <a:spcPct val="90000"/>
              </a:lnSpc>
              <a:spcBef>
                <a:spcPts val="1125"/>
              </a:spcBef>
              <a:spcAft>
                <a:spcPts val="0"/>
              </a:spcAft>
              <a:buClr>
                <a:srgbClr val="D93E2B"/>
              </a:buClr>
              <a:buSzPts val="1800"/>
              <a:buNone/>
              <a:defRPr/>
            </a:lvl2pPr>
            <a:lvl3pPr lvl="2" algn="ctr">
              <a:lnSpc>
                <a:spcPct val="90000"/>
              </a:lnSpc>
              <a:spcBef>
                <a:spcPts val="1125"/>
              </a:spcBef>
              <a:spcAft>
                <a:spcPts val="0"/>
              </a:spcAft>
              <a:buClr>
                <a:srgbClr val="D93E2B"/>
              </a:buClr>
              <a:buSzPts val="1800"/>
              <a:buNone/>
              <a:defRPr/>
            </a:lvl3pPr>
            <a:lvl4pPr lvl="3" algn="ctr">
              <a:lnSpc>
                <a:spcPct val="90000"/>
              </a:lnSpc>
              <a:spcBef>
                <a:spcPts val="1125"/>
              </a:spcBef>
              <a:spcAft>
                <a:spcPts val="0"/>
              </a:spcAft>
              <a:buClr>
                <a:srgbClr val="D93E2B"/>
              </a:buClr>
              <a:buSzPts val="1800"/>
              <a:buNone/>
              <a:defRPr/>
            </a:lvl4pPr>
            <a:lvl5pPr lvl="4" algn="ctr">
              <a:lnSpc>
                <a:spcPct val="90000"/>
              </a:lnSpc>
              <a:spcBef>
                <a:spcPts val="1125"/>
              </a:spcBef>
              <a:spcAft>
                <a:spcPts val="0"/>
              </a:spcAft>
              <a:buClr>
                <a:srgbClr val="D93E2B"/>
              </a:buClr>
              <a:buSzPts val="1800"/>
              <a:buNone/>
              <a:defRPr/>
            </a:lvl5pPr>
            <a:lvl6pPr lvl="5" algn="ctr">
              <a:lnSpc>
                <a:spcPct val="90000"/>
              </a:lnSpc>
              <a:spcBef>
                <a:spcPts val="1125"/>
              </a:spcBef>
              <a:spcAft>
                <a:spcPts val="0"/>
              </a:spcAft>
              <a:buClr>
                <a:srgbClr val="D93E2B"/>
              </a:buClr>
              <a:buSzPts val="1800"/>
              <a:buNone/>
              <a:defRPr/>
            </a:lvl6pPr>
            <a:lvl7pPr lvl="6" algn="ctr">
              <a:lnSpc>
                <a:spcPct val="90000"/>
              </a:lnSpc>
              <a:spcBef>
                <a:spcPts val="1125"/>
              </a:spcBef>
              <a:spcAft>
                <a:spcPts val="0"/>
              </a:spcAft>
              <a:buClr>
                <a:srgbClr val="D93E2B"/>
              </a:buClr>
              <a:buSzPts val="1800"/>
              <a:buNone/>
              <a:defRPr/>
            </a:lvl7pPr>
            <a:lvl8pPr lvl="7" algn="ctr">
              <a:lnSpc>
                <a:spcPct val="90000"/>
              </a:lnSpc>
              <a:spcBef>
                <a:spcPts val="1125"/>
              </a:spcBef>
              <a:spcAft>
                <a:spcPts val="0"/>
              </a:spcAft>
              <a:buClr>
                <a:srgbClr val="D93E2B"/>
              </a:buClr>
              <a:buSzPts val="1800"/>
              <a:buNone/>
              <a:defRPr/>
            </a:lvl8pPr>
            <a:lvl9pPr lvl="8" algn="ctr">
              <a:lnSpc>
                <a:spcPct val="90000"/>
              </a:lnSpc>
              <a:spcBef>
                <a:spcPts val="1125"/>
              </a:spcBef>
              <a:spcAft>
                <a:spcPts val="0"/>
              </a:spcAft>
              <a:buClr>
                <a:srgbClr val="D93E2B"/>
              </a:buClr>
              <a:buSzPts val="1800"/>
              <a:buNone/>
              <a:defRPr/>
            </a:lvl9pPr>
          </a:lstStyle>
          <a:p>
            <a:endParaRPr/>
          </a:p>
        </p:txBody>
      </p:sp>
      <p:sp>
        <p:nvSpPr>
          <p:cNvPr id="54" name="Google Shape;54;p8"/>
          <p:cNvSpPr txBox="1">
            <a:spLocks noGrp="1"/>
          </p:cNvSpPr>
          <p:nvPr>
            <p:ph type="body" idx="1"/>
          </p:nvPr>
        </p:nvSpPr>
        <p:spPr>
          <a:xfrm>
            <a:off x="476250" y="1919883"/>
            <a:ext cx="5453063" cy="4464844"/>
          </a:xfrm>
          <a:prstGeom prst="rect">
            <a:avLst/>
          </a:prstGeom>
          <a:noFill/>
          <a:ln>
            <a:noFill/>
          </a:ln>
        </p:spPr>
        <p:txBody>
          <a:bodyPr spcFirstLastPara="1" wrap="square" lIns="50800" tIns="50800" rIns="50800" bIns="50800" anchor="ctr" anchorCtr="0">
            <a:normAutofit/>
          </a:bodyPr>
          <a:lstStyle>
            <a:lvl1pPr marL="457200" lvl="0" indent="-315658" algn="l">
              <a:lnSpc>
                <a:spcPct val="100000"/>
              </a:lnSpc>
              <a:spcBef>
                <a:spcPts val="1266"/>
              </a:spcBef>
              <a:spcAft>
                <a:spcPts val="0"/>
              </a:spcAft>
              <a:buSzPts val="1371"/>
              <a:buChar char="●"/>
              <a:defRPr sz="2109"/>
            </a:lvl1pPr>
            <a:lvl2pPr marL="914400" lvl="1" indent="-315658" algn="l">
              <a:lnSpc>
                <a:spcPct val="100000"/>
              </a:lnSpc>
              <a:spcBef>
                <a:spcPts val="1266"/>
              </a:spcBef>
              <a:spcAft>
                <a:spcPts val="0"/>
              </a:spcAft>
              <a:buSzPts val="1371"/>
              <a:buChar char="●"/>
              <a:defRPr sz="2109"/>
            </a:lvl2pPr>
            <a:lvl3pPr marL="1371600" lvl="2" indent="-315658" algn="l">
              <a:lnSpc>
                <a:spcPct val="100000"/>
              </a:lnSpc>
              <a:spcBef>
                <a:spcPts val="1266"/>
              </a:spcBef>
              <a:spcAft>
                <a:spcPts val="0"/>
              </a:spcAft>
              <a:buSzPts val="1371"/>
              <a:buChar char="●"/>
              <a:defRPr sz="2109"/>
            </a:lvl3pPr>
            <a:lvl4pPr marL="1828800" lvl="3" indent="-315658" algn="l">
              <a:lnSpc>
                <a:spcPct val="100000"/>
              </a:lnSpc>
              <a:spcBef>
                <a:spcPts val="1266"/>
              </a:spcBef>
              <a:spcAft>
                <a:spcPts val="0"/>
              </a:spcAft>
              <a:buSzPts val="1371"/>
              <a:buChar char="●"/>
              <a:defRPr sz="2109"/>
            </a:lvl4pPr>
            <a:lvl5pPr marL="2286000" lvl="4" indent="-315658" algn="l">
              <a:lnSpc>
                <a:spcPct val="100000"/>
              </a:lnSpc>
              <a:spcBef>
                <a:spcPts val="1266"/>
              </a:spcBef>
              <a:spcAft>
                <a:spcPts val="0"/>
              </a:spcAft>
              <a:buSzPts val="1371"/>
              <a:buChar char="●"/>
              <a:defRPr sz="2109"/>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55" name="Google Shape;55;p8"/>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uces">
  <p:cSld name="Puces">
    <p:spTree>
      <p:nvGrpSpPr>
        <p:cNvPr id="1" name="Shape 56"/>
        <p:cNvGrpSpPr/>
        <p:nvPr/>
      </p:nvGrpSpPr>
      <p:grpSpPr>
        <a:xfrm>
          <a:off x="0" y="0"/>
          <a:ext cx="0" cy="0"/>
          <a:chOff x="0" y="0"/>
          <a:chExt cx="0" cy="0"/>
        </a:xfrm>
      </p:grpSpPr>
      <p:sp>
        <p:nvSpPr>
          <p:cNvPr id="57" name="Google Shape;57;p9"/>
          <p:cNvSpPr txBox="1">
            <a:spLocks noGrp="1"/>
          </p:cNvSpPr>
          <p:nvPr>
            <p:ph type="body" idx="1"/>
          </p:nvPr>
        </p:nvSpPr>
        <p:spPr>
          <a:xfrm>
            <a:off x="476250" y="892969"/>
            <a:ext cx="11239500" cy="5072063"/>
          </a:xfrm>
          <a:prstGeom prst="rect">
            <a:avLst/>
          </a:prstGeom>
          <a:noFill/>
          <a:ln>
            <a:noFill/>
          </a:ln>
        </p:spPr>
        <p:txBody>
          <a:bodyPr spcFirstLastPara="1" wrap="square" lIns="50800" tIns="50800" rIns="50800" bIns="50800" anchor="ctr" anchorCtr="0">
            <a:normAutofit/>
          </a:bodyPr>
          <a:lstStyle>
            <a:lvl1pPr marL="457200" lvl="0" indent="-297180" algn="l">
              <a:lnSpc>
                <a:spcPct val="100000"/>
              </a:lnSpc>
              <a:spcBef>
                <a:spcPts val="1687"/>
              </a:spcBef>
              <a:spcAft>
                <a:spcPts val="0"/>
              </a:spcAft>
              <a:buSzPts val="1080"/>
              <a:buChar char="●"/>
              <a:defRPr/>
            </a:lvl1pPr>
            <a:lvl2pPr marL="914400" lvl="1" indent="-297180" algn="l">
              <a:lnSpc>
                <a:spcPct val="100000"/>
              </a:lnSpc>
              <a:spcBef>
                <a:spcPts val="1687"/>
              </a:spcBef>
              <a:spcAft>
                <a:spcPts val="0"/>
              </a:spcAft>
              <a:buSzPts val="1080"/>
              <a:buChar char="●"/>
              <a:defRPr/>
            </a:lvl2pPr>
            <a:lvl3pPr marL="1371600" lvl="2" indent="-297180" algn="l">
              <a:lnSpc>
                <a:spcPct val="100000"/>
              </a:lnSpc>
              <a:spcBef>
                <a:spcPts val="1687"/>
              </a:spcBef>
              <a:spcAft>
                <a:spcPts val="0"/>
              </a:spcAft>
              <a:buSzPts val="1080"/>
              <a:buChar char="●"/>
              <a:defRPr/>
            </a:lvl3pPr>
            <a:lvl4pPr marL="1828800" lvl="3" indent="-297180" algn="l">
              <a:lnSpc>
                <a:spcPct val="100000"/>
              </a:lnSpc>
              <a:spcBef>
                <a:spcPts val="1687"/>
              </a:spcBef>
              <a:spcAft>
                <a:spcPts val="0"/>
              </a:spcAft>
              <a:buSzPts val="1080"/>
              <a:buChar char="●"/>
              <a:defRPr/>
            </a:lvl4pPr>
            <a:lvl5pPr marL="2286000" lvl="4" indent="-297179" algn="l">
              <a:lnSpc>
                <a:spcPct val="100000"/>
              </a:lnSpc>
              <a:spcBef>
                <a:spcPts val="1687"/>
              </a:spcBef>
              <a:spcAft>
                <a:spcPts val="0"/>
              </a:spcAft>
              <a:buSzPts val="1080"/>
              <a:buChar char="●"/>
              <a:defRPr/>
            </a:lvl5pPr>
            <a:lvl6pPr marL="2743200" lvl="5" indent="-297179" algn="l">
              <a:lnSpc>
                <a:spcPct val="100000"/>
              </a:lnSpc>
              <a:spcBef>
                <a:spcPts val="1687"/>
              </a:spcBef>
              <a:spcAft>
                <a:spcPts val="0"/>
              </a:spcAft>
              <a:buSzPts val="1080"/>
              <a:buChar char="●"/>
              <a:defRPr/>
            </a:lvl6pPr>
            <a:lvl7pPr marL="3200400" lvl="6" indent="-297179" algn="l">
              <a:lnSpc>
                <a:spcPct val="100000"/>
              </a:lnSpc>
              <a:spcBef>
                <a:spcPts val="1687"/>
              </a:spcBef>
              <a:spcAft>
                <a:spcPts val="0"/>
              </a:spcAft>
              <a:buSzPts val="1080"/>
              <a:buChar char="●"/>
              <a:defRPr/>
            </a:lvl7pPr>
            <a:lvl8pPr marL="3657600" lvl="7" indent="-297179" algn="l">
              <a:lnSpc>
                <a:spcPct val="100000"/>
              </a:lnSpc>
              <a:spcBef>
                <a:spcPts val="1687"/>
              </a:spcBef>
              <a:spcAft>
                <a:spcPts val="0"/>
              </a:spcAft>
              <a:buSzPts val="1080"/>
              <a:buChar char="●"/>
              <a:defRPr/>
            </a:lvl8pPr>
            <a:lvl9pPr marL="4114800" lvl="8" indent="-297179" algn="l">
              <a:lnSpc>
                <a:spcPct val="100000"/>
              </a:lnSpc>
              <a:spcBef>
                <a:spcPts val="1687"/>
              </a:spcBef>
              <a:spcAft>
                <a:spcPts val="0"/>
              </a:spcAft>
              <a:buSzPts val="1080"/>
              <a:buChar char="●"/>
              <a:defRPr/>
            </a:lvl9pPr>
          </a:lstStyle>
          <a:p>
            <a:endParaRPr/>
          </a:p>
        </p:txBody>
      </p:sp>
      <p:sp>
        <p:nvSpPr>
          <p:cNvPr id="58" name="Google Shape;58;p9"/>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3 photos">
  <p:cSld name="3 photos">
    <p:spTree>
      <p:nvGrpSpPr>
        <p:cNvPr id="1" name="Shape 59"/>
        <p:cNvGrpSpPr/>
        <p:nvPr/>
      </p:nvGrpSpPr>
      <p:grpSpPr>
        <a:xfrm>
          <a:off x="0" y="0"/>
          <a:ext cx="0" cy="0"/>
          <a:chOff x="0" y="0"/>
          <a:chExt cx="0" cy="0"/>
        </a:xfrm>
      </p:grpSpPr>
      <p:sp>
        <p:nvSpPr>
          <p:cNvPr id="60" name="Google Shape;60;p10"/>
          <p:cNvSpPr>
            <a:spLocks noGrp="1"/>
          </p:cNvSpPr>
          <p:nvPr>
            <p:ph type="pic" idx="2"/>
          </p:nvPr>
        </p:nvSpPr>
        <p:spPr>
          <a:xfrm>
            <a:off x="5869675" y="3098602"/>
            <a:ext cx="6279168" cy="3312914"/>
          </a:xfrm>
          <a:prstGeom prst="rect">
            <a:avLst/>
          </a:prstGeom>
          <a:noFill/>
          <a:ln>
            <a:noFill/>
          </a:ln>
        </p:spPr>
      </p:sp>
      <p:sp>
        <p:nvSpPr>
          <p:cNvPr id="61" name="Google Shape;61;p10"/>
          <p:cNvSpPr>
            <a:spLocks noGrp="1"/>
          </p:cNvSpPr>
          <p:nvPr>
            <p:ph type="pic" idx="3"/>
          </p:nvPr>
        </p:nvSpPr>
        <p:spPr>
          <a:xfrm>
            <a:off x="6262688" y="446485"/>
            <a:ext cx="5464970" cy="2473523"/>
          </a:xfrm>
          <a:prstGeom prst="rect">
            <a:avLst/>
          </a:prstGeom>
          <a:noFill/>
          <a:ln>
            <a:noFill/>
          </a:ln>
        </p:spPr>
      </p:sp>
      <p:sp>
        <p:nvSpPr>
          <p:cNvPr id="62" name="Google Shape;62;p10"/>
          <p:cNvSpPr>
            <a:spLocks noGrp="1"/>
          </p:cNvSpPr>
          <p:nvPr>
            <p:ph type="pic" idx="4"/>
          </p:nvPr>
        </p:nvSpPr>
        <p:spPr>
          <a:xfrm>
            <a:off x="452438" y="428625"/>
            <a:ext cx="5370826" cy="5902523"/>
          </a:xfrm>
          <a:prstGeom prst="rect">
            <a:avLst/>
          </a:prstGeom>
          <a:noFill/>
          <a:ln>
            <a:noFill/>
          </a:ln>
        </p:spPr>
      </p:sp>
      <p:sp>
        <p:nvSpPr>
          <p:cNvPr id="63" name="Google Shape;63;p10"/>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1.jp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 /><Relationship Id="rId13" Type="http://schemas.openxmlformats.org/officeDocument/2006/relationships/slideLayout" Target="../slideLayouts/slideLayout26.xml" /><Relationship Id="rId3" Type="http://schemas.openxmlformats.org/officeDocument/2006/relationships/slideLayout" Target="../slideLayouts/slideLayout16.xml" /><Relationship Id="rId7" Type="http://schemas.openxmlformats.org/officeDocument/2006/relationships/slideLayout" Target="../slideLayouts/slideLayout20.xml" /><Relationship Id="rId12" Type="http://schemas.openxmlformats.org/officeDocument/2006/relationships/slideLayout" Target="../slideLayouts/slideLayout25.xml" /><Relationship Id="rId2" Type="http://schemas.openxmlformats.org/officeDocument/2006/relationships/slideLayout" Target="../slideLayouts/slideLayout15.xml" /><Relationship Id="rId1" Type="http://schemas.openxmlformats.org/officeDocument/2006/relationships/slideLayout" Target="../slideLayouts/slideLayout14.xml" /><Relationship Id="rId6" Type="http://schemas.openxmlformats.org/officeDocument/2006/relationships/slideLayout" Target="../slideLayouts/slideLayout19.xml" /><Relationship Id="rId11" Type="http://schemas.openxmlformats.org/officeDocument/2006/relationships/slideLayout" Target="../slideLayouts/slideLayout24.xml" /><Relationship Id="rId5" Type="http://schemas.openxmlformats.org/officeDocument/2006/relationships/slideLayout" Target="../slideLayouts/slideLayout18.xml" /><Relationship Id="rId10" Type="http://schemas.openxmlformats.org/officeDocument/2006/relationships/slideLayout" Target="../slideLayouts/slideLayout23.xml" /><Relationship Id="rId4" Type="http://schemas.openxmlformats.org/officeDocument/2006/relationships/slideLayout" Target="../slideLayouts/slideLayout17.xml" /><Relationship Id="rId9" Type="http://schemas.openxmlformats.org/officeDocument/2006/relationships/slideLayout" Target="../slideLayouts/slideLayout22.xml" /><Relationship Id="rId14" Type="http://schemas.openxmlformats.org/officeDocument/2006/relationships/theme" Target="../theme/theme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9"/>
        <p:cNvGrpSpPr/>
        <p:nvPr/>
      </p:nvGrpSpPr>
      <p:grpSpPr>
        <a:xfrm>
          <a:off x="0" y="0"/>
          <a:ext cx="0" cy="0"/>
          <a:chOff x="0" y="0"/>
          <a:chExt cx="0" cy="0"/>
        </a:xfrm>
      </p:grpSpPr>
      <p:cxnSp>
        <p:nvCxnSpPr>
          <p:cNvPr id="10" name="Google Shape;10;p1"/>
          <p:cNvCxnSpPr/>
          <p:nvPr/>
        </p:nvCxnSpPr>
        <p:spPr>
          <a:xfrm>
            <a:off x="476250" y="1526977"/>
            <a:ext cx="11247461" cy="0"/>
          </a:xfrm>
          <a:prstGeom prst="straightConnector1">
            <a:avLst/>
          </a:prstGeom>
          <a:noFill/>
          <a:ln w="12700" cap="flat" cmpd="sng">
            <a:solidFill>
              <a:srgbClr val="444444">
                <a:alpha val="29411"/>
              </a:srgbClr>
            </a:solidFill>
            <a:prstDash val="solid"/>
            <a:miter lim="400000"/>
            <a:headEnd type="none" w="sm" len="sm"/>
            <a:tailEnd type="none" w="sm" len="sm"/>
          </a:ln>
        </p:spPr>
      </p:cxnSp>
      <p:cxnSp>
        <p:nvCxnSpPr>
          <p:cNvPr id="11" name="Google Shape;11;p1"/>
          <p:cNvCxnSpPr/>
          <p:nvPr/>
        </p:nvCxnSpPr>
        <p:spPr>
          <a:xfrm>
            <a:off x="476250" y="446484"/>
            <a:ext cx="11247461" cy="0"/>
          </a:xfrm>
          <a:prstGeom prst="straightConnector1">
            <a:avLst/>
          </a:prstGeom>
          <a:noFill/>
          <a:ln w="12700" cap="flat" cmpd="sng">
            <a:solidFill>
              <a:srgbClr val="444444">
                <a:alpha val="29411"/>
              </a:srgbClr>
            </a:solidFill>
            <a:prstDash val="solid"/>
            <a:miter lim="400000"/>
            <a:headEnd type="none" w="sm" len="sm"/>
            <a:tailEnd type="none" w="sm" len="sm"/>
          </a:ln>
        </p:spPr>
      </p:cxnSp>
      <p:sp>
        <p:nvSpPr>
          <p:cNvPr id="12" name="Google Shape;12;p1"/>
          <p:cNvSpPr txBox="1">
            <a:spLocks noGrp="1"/>
          </p:cNvSpPr>
          <p:nvPr>
            <p:ph type="title"/>
          </p:nvPr>
        </p:nvSpPr>
        <p:spPr>
          <a:xfrm>
            <a:off x="476250" y="2303859"/>
            <a:ext cx="11239500" cy="857250"/>
          </a:xfrm>
          <a:prstGeom prst="rect">
            <a:avLst/>
          </a:prstGeom>
          <a:noFill/>
          <a:ln>
            <a:noFill/>
          </a:ln>
        </p:spPr>
        <p:txBody>
          <a:bodyPr spcFirstLastPara="1" wrap="square" lIns="50800" tIns="50800" rIns="50800" bIns="50800" anchor="ctr" anchorCtr="0">
            <a:normAutofit/>
          </a:bodyPr>
          <a:lstStyle>
            <a:lvl1pPr marR="0" lvl="0"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1pPr>
            <a:lvl2pPr marR="0" lvl="1"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2pPr>
            <a:lvl3pPr marR="0" lvl="2"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3pPr>
            <a:lvl4pPr marR="0" lvl="3"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4pPr>
            <a:lvl5pPr marR="0" lvl="4"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5pPr>
            <a:lvl6pPr marR="0" lvl="5"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6pPr>
            <a:lvl7pPr marR="0" lvl="6"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7pPr>
            <a:lvl8pPr marR="0" lvl="7"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8pPr>
            <a:lvl9pPr marR="0" lvl="8"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9pPr>
          </a:lstStyle>
          <a:p>
            <a:endParaRPr/>
          </a:p>
        </p:txBody>
      </p:sp>
      <p:sp>
        <p:nvSpPr>
          <p:cNvPr id="13" name="Google Shape;13;p1"/>
          <p:cNvSpPr txBox="1">
            <a:spLocks noGrp="1"/>
          </p:cNvSpPr>
          <p:nvPr>
            <p:ph type="body" idx="1"/>
          </p:nvPr>
        </p:nvSpPr>
        <p:spPr>
          <a:xfrm>
            <a:off x="476250" y="1848445"/>
            <a:ext cx="11239500" cy="4286250"/>
          </a:xfrm>
          <a:prstGeom prst="rect">
            <a:avLst/>
          </a:prstGeom>
          <a:noFill/>
          <a:ln>
            <a:noFill/>
          </a:ln>
        </p:spPr>
        <p:txBody>
          <a:bodyPr spcFirstLastPara="1" wrap="square" lIns="50800" tIns="50800" rIns="50800" bIns="50800" anchor="ctr" anchorCtr="0">
            <a:normAutofit/>
          </a:bodyPr>
          <a:lstStyle>
            <a:lvl1pPr marL="457200" marR="0" lvl="0"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1pPr>
            <a:lvl2pPr marL="914400" marR="0" lvl="1"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2pPr>
            <a:lvl3pPr marL="1371600" marR="0" lvl="2"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3pPr>
            <a:lvl4pPr marL="1828800" marR="0" lvl="3"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4pPr>
            <a:lvl5pPr marL="2286000" marR="0" lvl="4"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5pPr>
            <a:lvl6pPr marL="2743200" marR="0" lvl="5"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6pPr>
            <a:lvl7pPr marL="3200400" marR="0" lvl="6"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7pPr>
            <a:lvl8pPr marL="3657600" marR="0" lvl="7"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8pPr>
            <a:lvl9pPr marL="4114800" marR="0" lvl="8"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9pPr>
          </a:lstStyle>
          <a:p>
            <a:endParaRPr/>
          </a:p>
        </p:txBody>
      </p:sp>
      <p:sp>
        <p:nvSpPr>
          <p:cNvPr id="14" name="Google Shape;14;p1"/>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
        <p:cNvGrpSpPr/>
        <p:nvPr/>
      </p:nvGrpSpPr>
      <p:grpSpPr>
        <a:xfrm>
          <a:off x="0" y="0"/>
          <a:ext cx="0" cy="0"/>
          <a:chOff x="0" y="0"/>
          <a:chExt cx="0" cy="0"/>
        </a:xfrm>
      </p:grpSpPr>
      <p:cxnSp>
        <p:nvCxnSpPr>
          <p:cNvPr id="80" name="Google Shape;80;p15"/>
          <p:cNvCxnSpPr/>
          <p:nvPr/>
        </p:nvCxnSpPr>
        <p:spPr>
          <a:xfrm>
            <a:off x="476250" y="1526977"/>
            <a:ext cx="11247461" cy="0"/>
          </a:xfrm>
          <a:prstGeom prst="straightConnector1">
            <a:avLst/>
          </a:prstGeom>
          <a:noFill/>
          <a:ln w="12700" cap="flat" cmpd="sng">
            <a:solidFill>
              <a:srgbClr val="444444">
                <a:alpha val="29411"/>
              </a:srgbClr>
            </a:solidFill>
            <a:prstDash val="solid"/>
            <a:miter lim="400000"/>
            <a:headEnd type="none" w="sm" len="sm"/>
            <a:tailEnd type="none" w="sm" len="sm"/>
          </a:ln>
        </p:spPr>
      </p:cxnSp>
      <p:cxnSp>
        <p:nvCxnSpPr>
          <p:cNvPr id="81" name="Google Shape;81;p15"/>
          <p:cNvCxnSpPr/>
          <p:nvPr/>
        </p:nvCxnSpPr>
        <p:spPr>
          <a:xfrm>
            <a:off x="476250" y="446484"/>
            <a:ext cx="11247461" cy="0"/>
          </a:xfrm>
          <a:prstGeom prst="straightConnector1">
            <a:avLst/>
          </a:prstGeom>
          <a:noFill/>
          <a:ln w="12700" cap="flat" cmpd="sng">
            <a:solidFill>
              <a:srgbClr val="444444">
                <a:alpha val="29411"/>
              </a:srgbClr>
            </a:solidFill>
            <a:prstDash val="solid"/>
            <a:miter lim="400000"/>
            <a:headEnd type="none" w="sm" len="sm"/>
            <a:tailEnd type="none" w="sm" len="sm"/>
          </a:ln>
        </p:spPr>
      </p:cxnSp>
      <p:sp>
        <p:nvSpPr>
          <p:cNvPr id="82" name="Google Shape;82;p15"/>
          <p:cNvSpPr txBox="1">
            <a:spLocks noGrp="1"/>
          </p:cNvSpPr>
          <p:nvPr>
            <p:ph type="title"/>
          </p:nvPr>
        </p:nvSpPr>
        <p:spPr>
          <a:xfrm>
            <a:off x="476250" y="2303859"/>
            <a:ext cx="11239500" cy="857250"/>
          </a:xfrm>
          <a:prstGeom prst="rect">
            <a:avLst/>
          </a:prstGeom>
          <a:noFill/>
          <a:ln>
            <a:noFill/>
          </a:ln>
        </p:spPr>
        <p:txBody>
          <a:bodyPr spcFirstLastPara="1" wrap="square" lIns="50800" tIns="50800" rIns="50800" bIns="50800" anchor="ctr" anchorCtr="0">
            <a:normAutofit/>
          </a:bodyPr>
          <a:lstStyle>
            <a:lvl1pPr marR="0" lvl="0"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1pPr>
            <a:lvl2pPr marR="0" lvl="1"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2pPr>
            <a:lvl3pPr marR="0" lvl="2"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3pPr>
            <a:lvl4pPr marR="0" lvl="3"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4pPr>
            <a:lvl5pPr marR="0" lvl="4"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5pPr>
            <a:lvl6pPr marR="0" lvl="5"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6pPr>
            <a:lvl7pPr marR="0" lvl="6"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7pPr>
            <a:lvl8pPr marR="0" lvl="7"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8pPr>
            <a:lvl9pPr marR="0" lvl="8" algn="ctr" rtl="0">
              <a:lnSpc>
                <a:spcPct val="90000"/>
              </a:lnSpc>
              <a:spcBef>
                <a:spcPts val="1125"/>
              </a:spcBef>
              <a:spcAft>
                <a:spcPts val="0"/>
              </a:spcAft>
              <a:buClr>
                <a:srgbClr val="D93E2B"/>
              </a:buClr>
              <a:buSzPts val="4922"/>
              <a:buFont typeface="Bodoni"/>
              <a:buNone/>
              <a:defRPr sz="4922" b="0" i="0" u="none" strike="noStrike" cap="none">
                <a:solidFill>
                  <a:srgbClr val="D93E2B"/>
                </a:solidFill>
                <a:latin typeface="Bodoni"/>
                <a:ea typeface="Bodoni"/>
                <a:cs typeface="Bodoni"/>
                <a:sym typeface="Bodoni"/>
              </a:defRPr>
            </a:lvl9pPr>
          </a:lstStyle>
          <a:p>
            <a:endParaRPr/>
          </a:p>
        </p:txBody>
      </p:sp>
      <p:sp>
        <p:nvSpPr>
          <p:cNvPr id="83" name="Google Shape;83;p15"/>
          <p:cNvSpPr txBox="1">
            <a:spLocks noGrp="1"/>
          </p:cNvSpPr>
          <p:nvPr>
            <p:ph type="body" idx="1"/>
          </p:nvPr>
        </p:nvSpPr>
        <p:spPr>
          <a:xfrm>
            <a:off x="476250" y="1848445"/>
            <a:ext cx="11239500" cy="4286250"/>
          </a:xfrm>
          <a:prstGeom prst="rect">
            <a:avLst/>
          </a:prstGeom>
          <a:noFill/>
          <a:ln>
            <a:noFill/>
          </a:ln>
        </p:spPr>
        <p:txBody>
          <a:bodyPr spcFirstLastPara="1" wrap="square" lIns="50800" tIns="50800" rIns="50800" bIns="50800" anchor="ctr" anchorCtr="0">
            <a:normAutofit/>
          </a:bodyPr>
          <a:lstStyle>
            <a:lvl1pPr marL="457200" marR="0" lvl="0"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1pPr>
            <a:lvl2pPr marL="914400" marR="0" lvl="1"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2pPr>
            <a:lvl3pPr marL="1371600" marR="0" lvl="2"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3pPr>
            <a:lvl4pPr marL="1828800" marR="0" lvl="3"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4pPr>
            <a:lvl5pPr marL="2286000" marR="0" lvl="4"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5pPr>
            <a:lvl6pPr marL="2743200" marR="0" lvl="5"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6pPr>
            <a:lvl7pPr marL="3200400" marR="0" lvl="6"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7pPr>
            <a:lvl8pPr marL="3657600" marR="0" lvl="7"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8pPr>
            <a:lvl9pPr marL="4114800" marR="0" lvl="8" indent="-325056" algn="l" rtl="0">
              <a:lnSpc>
                <a:spcPct val="100000"/>
              </a:lnSpc>
              <a:spcBef>
                <a:spcPts val="1687"/>
              </a:spcBef>
              <a:spcAft>
                <a:spcPts val="0"/>
              </a:spcAft>
              <a:buClr>
                <a:srgbClr val="929292"/>
              </a:buClr>
              <a:buSzPts val="1519"/>
              <a:buFont typeface="Arial"/>
              <a:buChar char="●"/>
              <a:defRPr sz="2531" b="0" i="0" u="none" strike="noStrike" cap="none">
                <a:solidFill>
                  <a:srgbClr val="414141"/>
                </a:solidFill>
                <a:latin typeface="Palatino"/>
                <a:ea typeface="Palatino"/>
                <a:cs typeface="Palatino"/>
                <a:sym typeface="Palatino"/>
              </a:defRPr>
            </a:lvl9pPr>
          </a:lstStyle>
          <a:p>
            <a:endParaRPr/>
          </a:p>
        </p:txBody>
      </p:sp>
      <p:sp>
        <p:nvSpPr>
          <p:cNvPr id="84" name="Google Shape;84;p15"/>
          <p:cNvSpPr txBox="1">
            <a:spLocks noGrp="1"/>
          </p:cNvSpPr>
          <p:nvPr>
            <p:ph type="sldNum" idx="12"/>
          </p:nvPr>
        </p:nvSpPr>
        <p:spPr>
          <a:xfrm>
            <a:off x="5929312" y="6509742"/>
            <a:ext cx="272510" cy="297389"/>
          </a:xfrm>
          <a:prstGeom prst="rect">
            <a:avLst/>
          </a:prstGeom>
          <a:noFill/>
          <a:ln>
            <a:noFill/>
          </a:ln>
        </p:spPr>
        <p:txBody>
          <a:bodyPr spcFirstLastPara="1" wrap="square" lIns="50800" tIns="50800" rIns="50800" bIns="50800" anchor="t" anchorCtr="0">
            <a:spAutoFit/>
          </a:bodyPr>
          <a:lstStyle>
            <a:lvl1pPr marL="0" marR="0" lvl="0"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1pPr>
            <a:lvl2pPr marL="0" marR="0" lvl="1"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2pPr>
            <a:lvl3pPr marL="0" marR="0" lvl="2"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3pPr>
            <a:lvl4pPr marL="0" marR="0" lvl="3"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4pPr>
            <a:lvl5pPr marL="0" marR="0" lvl="4"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5pPr>
            <a:lvl6pPr marL="0" marR="0" lvl="5"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6pPr>
            <a:lvl7pPr marL="0" marR="0" lvl="6"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7pPr>
            <a:lvl8pPr marL="0" marR="0" lvl="7"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8pPr>
            <a:lvl9pPr marL="0" marR="0" lvl="8" indent="0" algn="l" rtl="0">
              <a:lnSpc>
                <a:spcPct val="100000"/>
              </a:lnSpc>
              <a:spcBef>
                <a:spcPts val="0"/>
              </a:spcBef>
              <a:spcAft>
                <a:spcPts val="0"/>
              </a:spcAft>
              <a:buClr>
                <a:srgbClr val="000000"/>
              </a:buClr>
              <a:buSzPts val="1266"/>
              <a:buFont typeface="Arial"/>
              <a:buNone/>
              <a:defRPr sz="1266" b="0" i="0" u="none" strike="noStrike" cap="none">
                <a:solidFill>
                  <a:srgbClr val="4C4946"/>
                </a:solidFill>
                <a:latin typeface="Bodoni"/>
                <a:ea typeface="Bodoni"/>
                <a:cs typeface="Bodoni"/>
                <a:sym typeface="Bodoni"/>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0.xml" /><Relationship Id="rId1" Type="http://schemas.openxmlformats.org/officeDocument/2006/relationships/slideLayout" Target="../slideLayouts/slideLayout14.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4.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14.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14.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14.xml" /></Relationships>
</file>

<file path=ppt/slides/_rels/slide1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15.xml" /><Relationship Id="rId1" Type="http://schemas.openxmlformats.org/officeDocument/2006/relationships/slideLayout" Target="../slideLayouts/slideLayout14.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14.xml" /></Relationships>
</file>

<file path=ppt/slides/_rels/slide1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17.xml" /><Relationship Id="rId1" Type="http://schemas.openxmlformats.org/officeDocument/2006/relationships/slideLayout" Target="../slideLayouts/slideLayout14.xml" /></Relationships>
</file>

<file path=ppt/slides/_rels/slide18.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18.xml" /><Relationship Id="rId1" Type="http://schemas.openxmlformats.org/officeDocument/2006/relationships/slideLayout" Target="../slideLayouts/slideLayout14.xml" /></Relationships>
</file>

<file path=ppt/slides/_rels/slide1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9.xml" /><Relationship Id="rId1" Type="http://schemas.openxmlformats.org/officeDocument/2006/relationships/slideLayout" Target="../slideLayouts/slideLayout14.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4.xml" /></Relationships>
</file>

<file path=ppt/slides/_rels/slide20.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20.xml" /><Relationship Id="rId1" Type="http://schemas.openxmlformats.org/officeDocument/2006/relationships/slideLayout" Target="../slideLayouts/slideLayout14.xml" /><Relationship Id="rId4" Type="http://schemas.openxmlformats.org/officeDocument/2006/relationships/image" Target="../media/image10.png" /></Relationships>
</file>

<file path=ppt/slides/_rels/slide21.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21.xml" /><Relationship Id="rId1" Type="http://schemas.openxmlformats.org/officeDocument/2006/relationships/slideLayout" Target="../slideLayouts/slideLayout14.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14.xml" /></Relationships>
</file>

<file path=ppt/slides/_rels/slide23.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23.xml" /><Relationship Id="rId1" Type="http://schemas.openxmlformats.org/officeDocument/2006/relationships/slideLayout" Target="../slideLayouts/slideLayout14.xml" /><Relationship Id="rId4" Type="http://schemas.openxmlformats.org/officeDocument/2006/relationships/image" Target="../media/image13.png"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14.xml" /></Relationships>
</file>

<file path=ppt/slides/_rels/slide25.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25.xml" /><Relationship Id="rId1" Type="http://schemas.openxmlformats.org/officeDocument/2006/relationships/slideLayout" Target="../slideLayouts/slideLayout14.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14.xml" /></Relationships>
</file>

<file path=ppt/slides/_rels/slide27.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27.xml" /><Relationship Id="rId1" Type="http://schemas.openxmlformats.org/officeDocument/2006/relationships/slideLayout" Target="../slideLayouts/slideLayout14.xml"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14.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14.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4.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14.xml" /></Relationships>
</file>

<file path=ppt/slides/_rels/slide31.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31.xml" /><Relationship Id="rId1" Type="http://schemas.openxmlformats.org/officeDocument/2006/relationships/slideLayout" Target="../slideLayouts/slideLayout14.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1.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15.xml" /></Relationships>
</file>

<file path=ppt/slides/_rels/slide34.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34.xml" /><Relationship Id="rId1" Type="http://schemas.openxmlformats.org/officeDocument/2006/relationships/slideLayout" Target="../slideLayouts/slideLayout15.xml"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15.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 /><Relationship Id="rId1" Type="http://schemas.openxmlformats.org/officeDocument/2006/relationships/slideLayout" Target="../slideLayouts/slideLayout14.xml"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14.xml" /></Relationships>
</file>

<file path=ppt/slides/_rels/slide38.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38.xml" /><Relationship Id="rId1" Type="http://schemas.openxmlformats.org/officeDocument/2006/relationships/slideLayout" Target="../slideLayouts/slideLayout14.xml" /></Relationships>
</file>

<file path=ppt/slides/_rels/slide39.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39.xml" /><Relationship Id="rId1" Type="http://schemas.openxmlformats.org/officeDocument/2006/relationships/slideLayout" Target="../slideLayouts/slideLayout14.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4.xml" /></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 /><Relationship Id="rId1" Type="http://schemas.openxmlformats.org/officeDocument/2006/relationships/slideLayout" Target="../slideLayouts/slideLayout15.xml" /></Relationships>
</file>

<file path=ppt/slides/_rels/slide41.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41.xml" /><Relationship Id="rId1" Type="http://schemas.openxmlformats.org/officeDocument/2006/relationships/slideLayout" Target="../slideLayouts/slideLayout15.xml" /></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 /><Relationship Id="rId1" Type="http://schemas.openxmlformats.org/officeDocument/2006/relationships/slideLayout" Target="../slideLayouts/slideLayout14.xml" /></Relationships>
</file>

<file path=ppt/slides/_rels/slide43.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43.xml" /><Relationship Id="rId1" Type="http://schemas.openxmlformats.org/officeDocument/2006/relationships/slideLayout" Target="../slideLayouts/slideLayout14.xml" /></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 /><Relationship Id="rId1" Type="http://schemas.openxmlformats.org/officeDocument/2006/relationships/slideLayout" Target="../slideLayouts/slideLayout14.xml" /></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 /><Relationship Id="rId1" Type="http://schemas.openxmlformats.org/officeDocument/2006/relationships/slideLayout" Target="../slideLayouts/slideLayout14.xml" /></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 /><Relationship Id="rId1" Type="http://schemas.openxmlformats.org/officeDocument/2006/relationships/slideLayout" Target="../slideLayouts/slideLayout14.xml" /></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 /><Relationship Id="rId1" Type="http://schemas.openxmlformats.org/officeDocument/2006/relationships/slideLayout" Target="../slideLayouts/slideLayout14.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4.xml" /></Relationships>
</file>

<file path=ppt/slides/_rels/slide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7.xml" /><Relationship Id="rId1" Type="http://schemas.openxmlformats.org/officeDocument/2006/relationships/slideLayout" Target="../slideLayouts/slideLayout14.xml" /></Relationships>
</file>

<file path=ppt/slides/_rels/slide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8.xml" /><Relationship Id="rId1" Type="http://schemas.openxmlformats.org/officeDocument/2006/relationships/slideLayout" Target="../slideLayouts/slideLayout14.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4.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
        <p:cNvGrpSpPr/>
        <p:nvPr/>
      </p:nvGrpSpPr>
      <p:grpSpPr>
        <a:xfrm>
          <a:off x="0" y="0"/>
          <a:ext cx="0" cy="0"/>
          <a:chOff x="0" y="0"/>
          <a:chExt cx="0" cy="0"/>
        </a:xfrm>
      </p:grpSpPr>
      <p:sp>
        <p:nvSpPr>
          <p:cNvPr id="154" name="Google Shape;154;p29"/>
          <p:cNvSpPr txBox="1">
            <a:spLocks noGrp="1"/>
          </p:cNvSpPr>
          <p:nvPr>
            <p:ph type="body" idx="4294967295"/>
          </p:nvPr>
        </p:nvSpPr>
        <p:spPr>
          <a:xfrm>
            <a:off x="4684875" y="4066899"/>
            <a:ext cx="2982516" cy="1696641"/>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414141"/>
              </a:buClr>
              <a:buSzPts val="2400"/>
              <a:buNone/>
            </a:pPr>
            <a:r>
              <a:rPr lang="en-US"/>
              <a:t>Année Universitaire </a:t>
            </a:r>
            <a:endParaRPr/>
          </a:p>
          <a:p>
            <a:pPr marL="0" lvl="0" indent="0" algn="ctr" rtl="0">
              <a:lnSpc>
                <a:spcPct val="100000"/>
              </a:lnSpc>
              <a:spcBef>
                <a:spcPts val="0"/>
              </a:spcBef>
              <a:spcAft>
                <a:spcPts val="0"/>
              </a:spcAft>
              <a:buClr>
                <a:srgbClr val="414141"/>
              </a:buClr>
              <a:buSzPts val="2400"/>
              <a:buNone/>
            </a:pPr>
            <a:r>
              <a:rPr lang="en-US"/>
              <a:t>2022-2023  </a:t>
            </a:r>
            <a:endParaRPr/>
          </a:p>
        </p:txBody>
      </p:sp>
      <p:cxnSp>
        <p:nvCxnSpPr>
          <p:cNvPr id="155" name="Google Shape;155;p29"/>
          <p:cNvCxnSpPr/>
          <p:nvPr/>
        </p:nvCxnSpPr>
        <p:spPr>
          <a:xfrm>
            <a:off x="1763924" y="2423848"/>
            <a:ext cx="8664154" cy="1"/>
          </a:xfrm>
          <a:prstGeom prst="straightConnector1">
            <a:avLst/>
          </a:prstGeom>
          <a:noFill/>
          <a:ln w="12700" cap="flat" cmpd="sng">
            <a:solidFill>
              <a:srgbClr val="C0C0C0"/>
            </a:solidFill>
            <a:prstDash val="solid"/>
            <a:miter lim="400000"/>
            <a:headEnd type="none" w="sm" len="sm"/>
            <a:tailEnd type="none" w="sm" len="sm"/>
          </a:ln>
        </p:spPr>
      </p:cxnSp>
      <p:cxnSp>
        <p:nvCxnSpPr>
          <p:cNvPr id="156" name="Google Shape;156;p29"/>
          <p:cNvCxnSpPr/>
          <p:nvPr/>
        </p:nvCxnSpPr>
        <p:spPr>
          <a:xfrm>
            <a:off x="1763923" y="4015594"/>
            <a:ext cx="8664154" cy="1"/>
          </a:xfrm>
          <a:prstGeom prst="straightConnector1">
            <a:avLst/>
          </a:prstGeom>
          <a:noFill/>
          <a:ln w="12700" cap="flat" cmpd="sng">
            <a:solidFill>
              <a:srgbClr val="C0C0C0"/>
            </a:solidFill>
            <a:prstDash val="solid"/>
            <a:miter lim="400000"/>
            <a:headEnd type="none" w="sm" len="sm"/>
            <a:tailEnd type="none" w="sm" len="sm"/>
          </a:ln>
        </p:spPr>
      </p:cxnSp>
      <p:pic>
        <p:nvPicPr>
          <p:cNvPr id="157" name="Google Shape;157;p29" descr="Image"/>
          <p:cNvPicPr preferRelativeResize="0"/>
          <p:nvPr/>
        </p:nvPicPr>
        <p:blipFill rotWithShape="1">
          <a:blip r:embed="rId3">
            <a:alphaModFix/>
          </a:blip>
          <a:srcRect/>
          <a:stretch/>
        </p:blipFill>
        <p:spPr>
          <a:xfrm>
            <a:off x="4526325" y="344113"/>
            <a:ext cx="3139350" cy="1162041"/>
          </a:xfrm>
          <a:prstGeom prst="rect">
            <a:avLst/>
          </a:prstGeom>
          <a:noFill/>
          <a:ln>
            <a:noFill/>
          </a:ln>
        </p:spPr>
      </p:pic>
      <p:sp>
        <p:nvSpPr>
          <p:cNvPr id="158" name="Google Shape;158;p29"/>
          <p:cNvSpPr txBox="1">
            <a:spLocks noGrp="1"/>
          </p:cNvSpPr>
          <p:nvPr>
            <p:ph type="title"/>
          </p:nvPr>
        </p:nvSpPr>
        <p:spPr>
          <a:xfrm>
            <a:off x="1881188" y="2412437"/>
            <a:ext cx="8429625" cy="1696641"/>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D93E2B"/>
              </a:buClr>
              <a:buSzPts val="4900"/>
              <a:buFont typeface="Bodoni"/>
              <a:buNone/>
            </a:pPr>
            <a:r>
              <a:rPr lang="en-US"/>
              <a:t>Séquence de démarrage Linux</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fontScale="90000"/>
          </a:bodyPr>
          <a:lstStyle/>
          <a:p>
            <a:pPr marL="0" lvl="0" indent="0" algn="ctr" rtl="0">
              <a:lnSpc>
                <a:spcPct val="90000"/>
              </a:lnSpc>
              <a:spcBef>
                <a:spcPts val="1125"/>
              </a:spcBef>
              <a:spcAft>
                <a:spcPts val="0"/>
              </a:spcAft>
              <a:buClr>
                <a:srgbClr val="D93E2B"/>
              </a:buClr>
              <a:buSzPct val="40633"/>
              <a:buNone/>
            </a:pPr>
            <a:r>
              <a:rPr lang="en-US"/>
              <a:t>Naissance de l’UEFI</a:t>
            </a:r>
            <a:endParaRPr/>
          </a:p>
        </p:txBody>
      </p:sp>
      <p:sp>
        <p:nvSpPr>
          <p:cNvPr id="216" name="Google Shape;216;p38"/>
          <p:cNvSpPr txBox="1">
            <a:spLocks noGrp="1"/>
          </p:cNvSpPr>
          <p:nvPr>
            <p:ph type="body" idx="1"/>
          </p:nvPr>
        </p:nvSpPr>
        <p:spPr>
          <a:xfrm>
            <a:off x="739588" y="1756069"/>
            <a:ext cx="10771094" cy="4286251"/>
          </a:xfrm>
          <a:prstGeom prst="rect">
            <a:avLst/>
          </a:prstGeom>
          <a:noFill/>
          <a:ln>
            <a:noFill/>
          </a:ln>
        </p:spPr>
        <p:txBody>
          <a:bodyPr spcFirstLastPara="1" wrap="square" lIns="50800" tIns="50800" rIns="50800" bIns="50800" anchor="t" anchorCtr="0">
            <a:normAutofit fontScale="92500"/>
          </a:bodyPr>
          <a:lstStyle/>
          <a:p>
            <a:pPr marL="256967" lvl="0" indent="-256967" algn="just" rtl="0">
              <a:lnSpc>
                <a:spcPct val="120000"/>
              </a:lnSpc>
              <a:spcBef>
                <a:spcPts val="1687"/>
              </a:spcBef>
              <a:spcAft>
                <a:spcPts val="0"/>
              </a:spcAft>
              <a:buSzPct val="48648"/>
              <a:buChar char="●"/>
            </a:pPr>
            <a:r>
              <a:rPr lang="en-US" sz="2400" dirty="0"/>
              <a:t>UEFI  « Unified Extensible Firmware Interface » </a:t>
            </a:r>
            <a:r>
              <a:rPr lang="en-US" sz="2400" dirty="0" err="1"/>
              <a:t>remplace</a:t>
            </a:r>
            <a:r>
              <a:rPr lang="en-US" sz="2400" dirty="0"/>
              <a:t> le BIOS </a:t>
            </a:r>
            <a:r>
              <a:rPr lang="en-US" sz="2400" dirty="0" err="1"/>
              <a:t>depuis</a:t>
            </a:r>
            <a:r>
              <a:rPr lang="en-US" sz="2400" dirty="0"/>
              <a:t> 2006. Il </a:t>
            </a:r>
            <a:r>
              <a:rPr lang="en-US" sz="2400" dirty="0" err="1"/>
              <a:t>existe</a:t>
            </a:r>
            <a:r>
              <a:rPr lang="en-US" sz="2400" dirty="0"/>
              <a:t> de </a:t>
            </a:r>
            <a:r>
              <a:rPr lang="en-US" sz="2400" dirty="0" err="1"/>
              <a:t>nombreux</a:t>
            </a:r>
            <a:r>
              <a:rPr lang="en-US" sz="2400" dirty="0"/>
              <a:t> </a:t>
            </a:r>
            <a:r>
              <a:rPr lang="en-US" sz="2400" dirty="0" err="1"/>
              <a:t>avantages</a:t>
            </a:r>
            <a:r>
              <a:rPr lang="en-US" sz="2400" dirty="0"/>
              <a:t> </a:t>
            </a:r>
            <a:r>
              <a:rPr lang="en-US" sz="2400" dirty="0" err="1"/>
              <a:t>comparés</a:t>
            </a:r>
            <a:r>
              <a:rPr lang="en-US" sz="2400" dirty="0"/>
              <a:t> </a:t>
            </a:r>
            <a:r>
              <a:rPr lang="en-US" sz="2400" dirty="0" err="1"/>
              <a:t>à</a:t>
            </a:r>
            <a:r>
              <a:rPr lang="en-US" sz="2400" dirty="0"/>
              <a:t> son </a:t>
            </a:r>
            <a:r>
              <a:rPr lang="en-US" sz="2400" dirty="0" err="1"/>
              <a:t>ancêtre</a:t>
            </a:r>
            <a:r>
              <a:rPr lang="en-US" sz="2400" dirty="0"/>
              <a:t>, le BIOS. L’UEFI </a:t>
            </a:r>
            <a:r>
              <a:rPr lang="en-US" sz="2400" dirty="0" err="1"/>
              <a:t>permet</a:t>
            </a:r>
            <a:r>
              <a:rPr lang="en-US" sz="2400" dirty="0"/>
              <a:t> : </a:t>
            </a:r>
            <a:endParaRPr dirty="0"/>
          </a:p>
          <a:p>
            <a:pPr marL="587354" lvl="1" indent="-256967" algn="just" rtl="0">
              <a:lnSpc>
                <a:spcPct val="120000"/>
              </a:lnSpc>
              <a:spcBef>
                <a:spcPts val="1687"/>
              </a:spcBef>
              <a:spcAft>
                <a:spcPts val="0"/>
              </a:spcAft>
              <a:buSzPct val="48648"/>
              <a:buChar char="●"/>
            </a:pPr>
            <a:r>
              <a:rPr lang="en-US" sz="2400" dirty="0" err="1"/>
              <a:t>Prise</a:t>
            </a:r>
            <a:r>
              <a:rPr lang="en-US" sz="2400" dirty="0"/>
              <a:t> </a:t>
            </a:r>
            <a:r>
              <a:rPr lang="en-US" sz="2400" dirty="0" err="1"/>
              <a:t>en</a:t>
            </a:r>
            <a:r>
              <a:rPr lang="en-US" sz="2400" dirty="0"/>
              <a:t> charge des </a:t>
            </a:r>
            <a:r>
              <a:rPr lang="en-US" sz="2400" dirty="0" err="1"/>
              <a:t>disques</a:t>
            </a:r>
            <a:r>
              <a:rPr lang="en-US" sz="2400" dirty="0"/>
              <a:t> </a:t>
            </a:r>
            <a:r>
              <a:rPr lang="en-US" sz="2400" dirty="0" err="1"/>
              <a:t>supérieurs</a:t>
            </a:r>
            <a:r>
              <a:rPr lang="en-US" sz="2400" dirty="0"/>
              <a:t> </a:t>
            </a:r>
            <a:r>
              <a:rPr lang="en-US" sz="2400" dirty="0" err="1"/>
              <a:t>à</a:t>
            </a:r>
            <a:r>
              <a:rPr lang="en-US" sz="2400" dirty="0"/>
              <a:t> 2,2To (</a:t>
            </a:r>
            <a:r>
              <a:rPr lang="en-US" sz="2400" dirty="0" err="1"/>
              <a:t>jusqu’à</a:t>
            </a:r>
            <a:r>
              <a:rPr lang="en-US" sz="2400" dirty="0"/>
              <a:t> 9,4 Zo)</a:t>
            </a:r>
            <a:endParaRPr dirty="0"/>
          </a:p>
          <a:p>
            <a:pPr marL="587354" lvl="1" indent="-256967" algn="just" rtl="0">
              <a:lnSpc>
                <a:spcPct val="120000"/>
              </a:lnSpc>
              <a:spcBef>
                <a:spcPts val="1687"/>
              </a:spcBef>
              <a:spcAft>
                <a:spcPts val="0"/>
              </a:spcAft>
              <a:buSzPct val="48648"/>
              <a:buChar char="●"/>
            </a:pPr>
            <a:r>
              <a:rPr lang="en-US" sz="2400" dirty="0" err="1"/>
              <a:t>Prise</a:t>
            </a:r>
            <a:r>
              <a:rPr lang="en-US" sz="2400" dirty="0"/>
              <a:t> </a:t>
            </a:r>
            <a:r>
              <a:rPr lang="en-US" sz="2400" dirty="0" err="1"/>
              <a:t>en</a:t>
            </a:r>
            <a:r>
              <a:rPr lang="en-US" sz="2400" dirty="0"/>
              <a:t> charge du Secure boot</a:t>
            </a:r>
            <a:endParaRPr dirty="0"/>
          </a:p>
          <a:p>
            <a:pPr marL="587354" lvl="1" indent="-256967" algn="just" rtl="0">
              <a:lnSpc>
                <a:spcPct val="120000"/>
              </a:lnSpc>
              <a:spcBef>
                <a:spcPts val="1687"/>
              </a:spcBef>
              <a:spcAft>
                <a:spcPts val="0"/>
              </a:spcAft>
              <a:buSzPct val="48648"/>
              <a:buChar char="●"/>
            </a:pPr>
            <a:r>
              <a:rPr lang="en-US" sz="2400" dirty="0" err="1"/>
              <a:t>Démarrage</a:t>
            </a:r>
            <a:r>
              <a:rPr lang="en-US" sz="2400" dirty="0"/>
              <a:t> plus </a:t>
            </a:r>
            <a:r>
              <a:rPr lang="en-US" sz="2400" dirty="0" err="1"/>
              <a:t>rapide</a:t>
            </a:r>
            <a:endParaRPr dirty="0"/>
          </a:p>
          <a:p>
            <a:pPr marL="587354" lvl="1" indent="-256967" algn="just" rtl="0">
              <a:lnSpc>
                <a:spcPct val="120000"/>
              </a:lnSpc>
              <a:spcBef>
                <a:spcPts val="1687"/>
              </a:spcBef>
              <a:spcAft>
                <a:spcPts val="0"/>
              </a:spcAft>
              <a:buSzPct val="48648"/>
              <a:buChar char="●"/>
            </a:pPr>
            <a:r>
              <a:rPr lang="en-US" sz="2400" dirty="0" err="1"/>
              <a:t>Mécanisme</a:t>
            </a:r>
            <a:r>
              <a:rPr lang="en-US" sz="2400" dirty="0"/>
              <a:t> de </a:t>
            </a:r>
            <a:r>
              <a:rPr lang="en-US" sz="2400" dirty="0" err="1"/>
              <a:t>rétro-compatibilité</a:t>
            </a:r>
            <a:endParaRPr sz="2400" dirty="0"/>
          </a:p>
          <a:p>
            <a:pPr marL="587354" lvl="1" indent="-256967" algn="just" rtl="0">
              <a:lnSpc>
                <a:spcPct val="120000"/>
              </a:lnSpc>
              <a:spcBef>
                <a:spcPts val="1687"/>
              </a:spcBef>
              <a:spcAft>
                <a:spcPts val="0"/>
              </a:spcAft>
              <a:buSzPct val="48648"/>
              <a:buChar char="●"/>
            </a:pPr>
            <a:r>
              <a:rPr lang="en-US" sz="2400" dirty="0"/>
              <a:t> </a:t>
            </a:r>
            <a:r>
              <a:rPr lang="en-US" sz="2400" dirty="0" err="1"/>
              <a:t>Prise</a:t>
            </a:r>
            <a:r>
              <a:rPr lang="en-US" sz="2400" dirty="0"/>
              <a:t>  </a:t>
            </a:r>
            <a:r>
              <a:rPr lang="en-US" sz="2400" dirty="0" err="1"/>
              <a:t>en</a:t>
            </a:r>
            <a:r>
              <a:rPr lang="en-US" sz="2400" dirty="0"/>
              <a:t> charge des </a:t>
            </a:r>
            <a:r>
              <a:rPr lang="en-US" sz="2400" dirty="0" err="1"/>
              <a:t>fonctionnalités</a:t>
            </a:r>
            <a:r>
              <a:rPr lang="en-US" sz="2400" dirty="0"/>
              <a:t> </a:t>
            </a:r>
            <a:r>
              <a:rPr lang="en-US" sz="2400" dirty="0" err="1"/>
              <a:t>réseaux</a:t>
            </a:r>
            <a:endParaRPr dirty="0"/>
          </a:p>
          <a:p>
            <a:pPr marL="587354" lvl="1" indent="-188387" algn="just" rtl="0">
              <a:lnSpc>
                <a:spcPct val="120000"/>
              </a:lnSpc>
              <a:spcBef>
                <a:spcPts val="1687"/>
              </a:spcBef>
              <a:spcAft>
                <a:spcPts val="0"/>
              </a:spcAft>
              <a:buSzPct val="48648"/>
              <a:buNone/>
            </a:pPr>
            <a:endParaRPr sz="2400" dirty="0"/>
          </a:p>
        </p:txBody>
      </p:sp>
      <p:pic>
        <p:nvPicPr>
          <p:cNvPr id="217" name="Google Shape;217;p38" descr="Image"/>
          <p:cNvPicPr preferRelativeResize="0"/>
          <p:nvPr/>
        </p:nvPicPr>
        <p:blipFill rotWithShape="1">
          <a:blip r:embed="rId3">
            <a:alphaModFix/>
          </a:blip>
          <a:srcRect/>
          <a:stretch/>
        </p:blipFill>
        <p:spPr>
          <a:xfrm>
            <a:off x="7258326" y="3503174"/>
            <a:ext cx="4252356" cy="2391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9"/>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a:t>UEFI:Définition</a:t>
            </a:r>
            <a:endParaRPr/>
          </a:p>
        </p:txBody>
      </p:sp>
      <p:sp>
        <p:nvSpPr>
          <p:cNvPr id="224" name="Google Shape;224;p39"/>
          <p:cNvSpPr txBox="1">
            <a:spLocks noGrp="1"/>
          </p:cNvSpPr>
          <p:nvPr>
            <p:ph type="body" idx="1"/>
          </p:nvPr>
        </p:nvSpPr>
        <p:spPr>
          <a:xfrm>
            <a:off x="476250" y="1746844"/>
            <a:ext cx="11239500" cy="5111155"/>
          </a:xfrm>
          <a:prstGeom prst="rect">
            <a:avLst/>
          </a:prstGeom>
          <a:noFill/>
          <a:ln>
            <a:noFill/>
          </a:ln>
        </p:spPr>
        <p:txBody>
          <a:bodyPr spcFirstLastPara="1" wrap="square" lIns="50800" tIns="50800" rIns="50800" bIns="50800" anchor="ctr" anchorCtr="0">
            <a:normAutofit fontScale="77500" lnSpcReduction="20000"/>
          </a:bodyPr>
          <a:lstStyle/>
          <a:p>
            <a:pPr marL="330387" lvl="0" indent="-330387" algn="just" rtl="0">
              <a:lnSpc>
                <a:spcPct val="170000"/>
              </a:lnSpc>
              <a:spcBef>
                <a:spcPts val="0"/>
              </a:spcBef>
              <a:spcAft>
                <a:spcPts val="0"/>
              </a:spcAft>
              <a:buSzPct val="64070"/>
              <a:buChar char="●"/>
            </a:pPr>
            <a:r>
              <a:rPr lang="en-US" dirty="0" err="1"/>
              <a:t>l’UEFI</a:t>
            </a:r>
            <a:r>
              <a:rPr lang="en-US" dirty="0"/>
              <a:t> </a:t>
            </a:r>
            <a:r>
              <a:rPr lang="en-US" dirty="0" err="1"/>
              <a:t>est</a:t>
            </a:r>
            <a:r>
              <a:rPr lang="en-US" dirty="0"/>
              <a:t>  un firmware </a:t>
            </a:r>
            <a:r>
              <a:rPr lang="en-US" dirty="0" err="1"/>
              <a:t>stocké</a:t>
            </a:r>
            <a:r>
              <a:rPr lang="en-US" dirty="0"/>
              <a:t> dans </a:t>
            </a:r>
            <a:r>
              <a:rPr lang="en-US" b="1" dirty="0" err="1"/>
              <a:t>une</a:t>
            </a:r>
            <a:r>
              <a:rPr lang="en-US" b="1" dirty="0"/>
              <a:t> </a:t>
            </a:r>
            <a:r>
              <a:rPr lang="en-US" b="1" dirty="0" err="1"/>
              <a:t>mémoire</a:t>
            </a:r>
            <a:r>
              <a:rPr lang="en-US" b="1" dirty="0"/>
              <a:t> flash </a:t>
            </a:r>
            <a:r>
              <a:rPr lang="en-US" dirty="0" err="1"/>
              <a:t>située</a:t>
            </a:r>
            <a:r>
              <a:rPr lang="en-US" dirty="0"/>
              <a:t> sur la carte </a:t>
            </a:r>
            <a:r>
              <a:rPr lang="en-US" dirty="0" err="1"/>
              <a:t>mère</a:t>
            </a:r>
            <a:r>
              <a:rPr lang="en-US" dirty="0"/>
              <a:t> de </a:t>
            </a:r>
            <a:r>
              <a:rPr lang="en-US" dirty="0" err="1"/>
              <a:t>l’ordinateur</a:t>
            </a:r>
            <a:r>
              <a:rPr lang="en-US" dirty="0"/>
              <a:t>. </a:t>
            </a:r>
            <a:endParaRPr dirty="0"/>
          </a:p>
          <a:p>
            <a:pPr marL="330387" lvl="0" indent="-330387" algn="just" rtl="0">
              <a:lnSpc>
                <a:spcPct val="170000"/>
              </a:lnSpc>
              <a:spcBef>
                <a:spcPts val="1687"/>
              </a:spcBef>
              <a:spcAft>
                <a:spcPts val="0"/>
              </a:spcAft>
              <a:buSzPct val="64070"/>
              <a:buChar char="●"/>
            </a:pPr>
            <a:r>
              <a:rPr lang="en-US" dirty="0"/>
              <a:t>UEFI </a:t>
            </a:r>
            <a:r>
              <a:rPr lang="en-US" dirty="0" err="1"/>
              <a:t>est</a:t>
            </a:r>
            <a:r>
              <a:rPr lang="en-US" dirty="0"/>
              <a:t> </a:t>
            </a:r>
            <a:r>
              <a:rPr lang="en-US" dirty="0" err="1"/>
              <a:t>installé</a:t>
            </a:r>
            <a:r>
              <a:rPr lang="en-US" dirty="0"/>
              <a:t> au moment de la fabrication et </a:t>
            </a:r>
            <a:r>
              <a:rPr lang="en-US" dirty="0" err="1"/>
              <a:t>constitue</a:t>
            </a:r>
            <a:r>
              <a:rPr lang="en-US" dirty="0"/>
              <a:t> </a:t>
            </a:r>
            <a:r>
              <a:rPr lang="en-US" u="sng" dirty="0"/>
              <a:t>le premier </a:t>
            </a:r>
            <a:r>
              <a:rPr lang="en-US" u="sng" dirty="0" err="1"/>
              <a:t>programme</a:t>
            </a:r>
            <a:r>
              <a:rPr lang="en-US" u="sng" dirty="0"/>
              <a:t> qui </a:t>
            </a:r>
            <a:r>
              <a:rPr lang="en-US" u="sng" dirty="0" err="1"/>
              <a:t>s'exécute</a:t>
            </a:r>
            <a:r>
              <a:rPr lang="en-US" u="sng" dirty="0"/>
              <a:t> </a:t>
            </a:r>
            <a:r>
              <a:rPr lang="en-US" u="sng" dirty="0" err="1"/>
              <a:t>lors</a:t>
            </a:r>
            <a:r>
              <a:rPr lang="en-US" u="sng" dirty="0"/>
              <a:t> du </a:t>
            </a:r>
            <a:r>
              <a:rPr lang="en-US" u="sng" dirty="0" err="1"/>
              <a:t>démarrage</a:t>
            </a:r>
            <a:r>
              <a:rPr lang="en-US" u="sng" dirty="0"/>
              <a:t> d'un </a:t>
            </a:r>
            <a:r>
              <a:rPr lang="en-US" u="sng" dirty="0" err="1"/>
              <a:t>ordinateur</a:t>
            </a:r>
            <a:r>
              <a:rPr lang="en-US" u="sng" dirty="0"/>
              <a:t>. </a:t>
            </a:r>
            <a:endParaRPr u="sng" dirty="0"/>
          </a:p>
          <a:p>
            <a:pPr marL="330387" lvl="0" indent="-330387" algn="just" rtl="0">
              <a:lnSpc>
                <a:spcPct val="170000"/>
              </a:lnSpc>
              <a:spcBef>
                <a:spcPts val="1687"/>
              </a:spcBef>
              <a:spcAft>
                <a:spcPts val="0"/>
              </a:spcAft>
              <a:buSzPct val="64070"/>
              <a:buChar char="●"/>
            </a:pPr>
            <a:r>
              <a:rPr lang="en-US" dirty="0">
                <a:solidFill>
                  <a:schemeClr val="lt1"/>
                </a:solidFill>
              </a:rPr>
              <a:t>UEFI </a:t>
            </a:r>
            <a:r>
              <a:rPr lang="en-US" dirty="0" err="1">
                <a:solidFill>
                  <a:schemeClr val="lt1"/>
                </a:solidFill>
              </a:rPr>
              <a:t>détecte</a:t>
            </a:r>
            <a:r>
              <a:rPr lang="en-US" dirty="0">
                <a:solidFill>
                  <a:schemeClr val="lt1"/>
                </a:solidFill>
              </a:rPr>
              <a:t> les </a:t>
            </a:r>
            <a:r>
              <a:rPr lang="en-US" dirty="0" err="1">
                <a:solidFill>
                  <a:schemeClr val="lt1"/>
                </a:solidFill>
              </a:rPr>
              <a:t>périphériques</a:t>
            </a:r>
            <a:r>
              <a:rPr lang="en-US" dirty="0">
                <a:solidFill>
                  <a:schemeClr val="lt1"/>
                </a:solidFill>
              </a:rPr>
              <a:t> </a:t>
            </a:r>
            <a:r>
              <a:rPr lang="en-US" dirty="0" err="1">
                <a:solidFill>
                  <a:schemeClr val="lt1"/>
                </a:solidFill>
              </a:rPr>
              <a:t>candidats</a:t>
            </a:r>
            <a:r>
              <a:rPr lang="en-US" dirty="0">
                <a:solidFill>
                  <a:schemeClr val="lt1"/>
                </a:solidFill>
              </a:rPr>
              <a:t> </a:t>
            </a:r>
            <a:r>
              <a:rPr lang="en-US" dirty="0" err="1">
                <a:solidFill>
                  <a:schemeClr val="lt1"/>
                </a:solidFill>
              </a:rPr>
              <a:t>à</a:t>
            </a:r>
            <a:r>
              <a:rPr lang="en-US" dirty="0">
                <a:solidFill>
                  <a:schemeClr val="lt1"/>
                </a:solidFill>
              </a:rPr>
              <a:t> </a:t>
            </a:r>
            <a:r>
              <a:rPr lang="en-US" dirty="0" err="1">
                <a:solidFill>
                  <a:schemeClr val="lt1"/>
                </a:solidFill>
              </a:rPr>
              <a:t>démarrer</a:t>
            </a:r>
            <a:endParaRPr dirty="0">
              <a:solidFill>
                <a:schemeClr val="lt1"/>
              </a:solidFill>
            </a:endParaRPr>
          </a:p>
          <a:p>
            <a:pPr marL="330387" lvl="0" indent="-330387" algn="just" rtl="0">
              <a:lnSpc>
                <a:spcPct val="170000"/>
              </a:lnSpc>
              <a:spcBef>
                <a:spcPts val="1687"/>
              </a:spcBef>
              <a:spcAft>
                <a:spcPts val="0"/>
              </a:spcAft>
              <a:buSzPct val="64070"/>
              <a:buChar char="●"/>
            </a:pPr>
            <a:r>
              <a:rPr lang="en-US" sz="2500" dirty="0">
                <a:solidFill>
                  <a:schemeClr val="lt1"/>
                </a:solidFill>
              </a:rPr>
              <a:t>Le </a:t>
            </a:r>
            <a:r>
              <a:rPr lang="en-US" sz="2500" dirty="0" err="1">
                <a:solidFill>
                  <a:schemeClr val="lt1"/>
                </a:solidFill>
              </a:rPr>
              <a:t>système</a:t>
            </a:r>
            <a:r>
              <a:rPr lang="en-US" sz="2500" dirty="0">
                <a:solidFill>
                  <a:schemeClr val="lt1"/>
                </a:solidFill>
              </a:rPr>
              <a:t> de </a:t>
            </a:r>
            <a:r>
              <a:rPr lang="en-US" sz="2500" dirty="0" err="1">
                <a:solidFill>
                  <a:schemeClr val="lt1"/>
                </a:solidFill>
              </a:rPr>
              <a:t>fichiers</a:t>
            </a:r>
            <a:r>
              <a:rPr lang="en-US" sz="2500" dirty="0">
                <a:solidFill>
                  <a:schemeClr val="lt1"/>
                </a:solidFill>
              </a:rPr>
              <a:t> pris </a:t>
            </a:r>
            <a:r>
              <a:rPr lang="en-US" sz="2500" dirty="0" err="1">
                <a:solidFill>
                  <a:schemeClr val="lt1"/>
                </a:solidFill>
              </a:rPr>
              <a:t>en</a:t>
            </a:r>
            <a:r>
              <a:rPr lang="en-US" sz="2500" dirty="0">
                <a:solidFill>
                  <a:schemeClr val="lt1"/>
                </a:solidFill>
              </a:rPr>
              <a:t> charge par  UEFI </a:t>
            </a:r>
            <a:r>
              <a:rPr lang="en-US" sz="2500" dirty="0" err="1">
                <a:solidFill>
                  <a:schemeClr val="lt1"/>
                </a:solidFill>
              </a:rPr>
              <a:t>est</a:t>
            </a:r>
            <a:r>
              <a:rPr lang="en-US" sz="2500" dirty="0">
                <a:solidFill>
                  <a:schemeClr val="lt1"/>
                </a:solidFill>
              </a:rPr>
              <a:t> </a:t>
            </a:r>
            <a:r>
              <a:rPr lang="en-US" sz="2500" dirty="0" err="1">
                <a:solidFill>
                  <a:schemeClr val="lt1"/>
                </a:solidFill>
              </a:rPr>
              <a:t>basé</a:t>
            </a:r>
            <a:r>
              <a:rPr lang="en-US" sz="2500" dirty="0">
                <a:solidFill>
                  <a:schemeClr val="lt1"/>
                </a:solidFill>
              </a:rPr>
              <a:t> sur le </a:t>
            </a:r>
            <a:r>
              <a:rPr lang="en-US" sz="2500" dirty="0" err="1">
                <a:solidFill>
                  <a:schemeClr val="lt1"/>
                </a:solidFill>
              </a:rPr>
              <a:t>système</a:t>
            </a:r>
            <a:r>
              <a:rPr lang="en-US" sz="2500" dirty="0">
                <a:solidFill>
                  <a:schemeClr val="lt1"/>
                </a:solidFill>
              </a:rPr>
              <a:t> de </a:t>
            </a:r>
            <a:r>
              <a:rPr lang="en-US" sz="2500" dirty="0" err="1">
                <a:solidFill>
                  <a:schemeClr val="lt1"/>
                </a:solidFill>
              </a:rPr>
              <a:t>fichiers</a:t>
            </a:r>
            <a:r>
              <a:rPr lang="en-US" sz="2500" dirty="0">
                <a:solidFill>
                  <a:schemeClr val="lt1"/>
                </a:solidFill>
              </a:rPr>
              <a:t> FAT (FAT12, FAT16 et FAT32).</a:t>
            </a:r>
            <a:endParaRPr sz="2500" dirty="0">
              <a:solidFill>
                <a:schemeClr val="lt1"/>
              </a:solidFill>
            </a:endParaRPr>
          </a:p>
          <a:p>
            <a:pPr marL="330387" lvl="0" indent="-330387" algn="just" rtl="0">
              <a:lnSpc>
                <a:spcPct val="170000"/>
              </a:lnSpc>
              <a:spcBef>
                <a:spcPts val="1687"/>
              </a:spcBef>
              <a:spcAft>
                <a:spcPts val="0"/>
              </a:spcAft>
              <a:buSzPct val="64070"/>
              <a:buChar char="●"/>
            </a:pPr>
            <a:r>
              <a:rPr lang="en-US" dirty="0" err="1"/>
              <a:t>L'une</a:t>
            </a:r>
            <a:r>
              <a:rPr lang="en-US" dirty="0"/>
              <a:t> des </a:t>
            </a:r>
            <a:r>
              <a:rPr lang="en-US" dirty="0" err="1"/>
              <a:t>fonctionnalités</a:t>
            </a:r>
            <a:r>
              <a:rPr lang="en-US" dirty="0"/>
              <a:t> du </a:t>
            </a:r>
            <a:r>
              <a:rPr lang="en-US" dirty="0" err="1"/>
              <a:t>micrologiciel</a:t>
            </a:r>
            <a:r>
              <a:rPr lang="en-US" dirty="0"/>
              <a:t> UEFI </a:t>
            </a:r>
            <a:r>
              <a:rPr lang="en-US" dirty="0" err="1"/>
              <a:t>est</a:t>
            </a:r>
            <a:r>
              <a:rPr lang="en-US" dirty="0"/>
              <a:t> de </a:t>
            </a:r>
            <a:r>
              <a:rPr lang="en-US" dirty="0" err="1"/>
              <a:t>pouvoir</a:t>
            </a:r>
            <a:r>
              <a:rPr lang="en-US" dirty="0"/>
              <a:t> stocker les entrées de </a:t>
            </a:r>
            <a:r>
              <a:rPr lang="en-US" dirty="0" err="1"/>
              <a:t>démarrage</a:t>
            </a:r>
            <a:r>
              <a:rPr lang="en-US" dirty="0"/>
              <a:t> dans la </a:t>
            </a:r>
            <a:r>
              <a:rPr lang="en-US" dirty="0" err="1"/>
              <a:t>mémoire</a:t>
            </a:r>
            <a:r>
              <a:rPr lang="en-US" dirty="0"/>
              <a:t> NVRAM,  </a:t>
            </a:r>
            <a:endParaRPr dirty="0"/>
          </a:p>
          <a:p>
            <a:pPr marL="330387" lvl="0" indent="-330387" algn="just" rtl="0">
              <a:lnSpc>
                <a:spcPct val="100000"/>
              </a:lnSpc>
              <a:spcBef>
                <a:spcPts val="1687"/>
              </a:spcBef>
              <a:spcAft>
                <a:spcPts val="0"/>
              </a:spcAft>
              <a:buSzPct val="64070"/>
              <a:buChar char="●"/>
            </a:pPr>
            <a:r>
              <a:rPr lang="en-US" dirty="0"/>
              <a:t>La NVRAM , Non Volatile RAM, </a:t>
            </a:r>
            <a:r>
              <a:rPr lang="en-US" dirty="0" err="1"/>
              <a:t>équivalent</a:t>
            </a:r>
            <a:r>
              <a:rPr lang="en-US" dirty="0"/>
              <a:t> du CMOS des </a:t>
            </a:r>
            <a:r>
              <a:rPr lang="en-US" dirty="0" err="1"/>
              <a:t>anciens</a:t>
            </a:r>
            <a:r>
              <a:rPr lang="en-US" dirty="0"/>
              <a:t> BIOS.</a:t>
            </a:r>
            <a:endParaRPr dirty="0"/>
          </a:p>
          <a:p>
            <a:pPr marL="330387" lvl="0" indent="-233955" algn="l" rtl="0">
              <a:lnSpc>
                <a:spcPct val="100000"/>
              </a:lnSpc>
              <a:spcBef>
                <a:spcPts val="1687"/>
              </a:spcBef>
              <a:spcAft>
                <a:spcPts val="0"/>
              </a:spcAft>
              <a:buSzPct val="64881"/>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0"/>
          <p:cNvSpPr txBox="1">
            <a:spLocks noGrp="1"/>
          </p:cNvSpPr>
          <p:nvPr>
            <p:ph type="title"/>
          </p:nvPr>
        </p:nvSpPr>
        <p:spPr>
          <a:xfrm>
            <a:off x="476250" y="562570"/>
            <a:ext cx="11239500" cy="85740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a:t>UEFI: NVRAM</a:t>
            </a:r>
            <a:endParaRPr/>
          </a:p>
        </p:txBody>
      </p:sp>
      <p:sp>
        <p:nvSpPr>
          <p:cNvPr id="231" name="Google Shape;231;p40"/>
          <p:cNvSpPr txBox="1">
            <a:spLocks noGrp="1"/>
          </p:cNvSpPr>
          <p:nvPr>
            <p:ph type="body" idx="1"/>
          </p:nvPr>
        </p:nvSpPr>
        <p:spPr>
          <a:xfrm>
            <a:off x="742950" y="1978110"/>
            <a:ext cx="10972800" cy="4173308"/>
          </a:xfrm>
          <a:prstGeom prst="rect">
            <a:avLst/>
          </a:prstGeom>
          <a:noFill/>
          <a:ln>
            <a:noFill/>
          </a:ln>
        </p:spPr>
        <p:txBody>
          <a:bodyPr spcFirstLastPara="1" wrap="square" lIns="50800" tIns="50800" rIns="50800" bIns="50800" anchor="t" anchorCtr="0">
            <a:normAutofit/>
          </a:bodyPr>
          <a:lstStyle/>
          <a:p>
            <a:pPr marL="0" lvl="0" indent="0" algn="l" rtl="0">
              <a:lnSpc>
                <a:spcPct val="150000"/>
              </a:lnSpc>
              <a:spcBef>
                <a:spcPts val="0"/>
              </a:spcBef>
              <a:spcAft>
                <a:spcPts val="0"/>
              </a:spcAft>
              <a:buSzPts val="1080"/>
              <a:buNone/>
            </a:pPr>
            <a:r>
              <a:rPr lang="en-US" sz="2000" dirty="0"/>
              <a:t>La NVRAM </a:t>
            </a:r>
            <a:r>
              <a:rPr lang="en-US" sz="2000" dirty="0" err="1"/>
              <a:t>est</a:t>
            </a:r>
            <a:r>
              <a:rPr lang="en-US" sz="2000" dirty="0"/>
              <a:t> </a:t>
            </a:r>
            <a:r>
              <a:rPr lang="en-US" sz="2000" dirty="0" err="1"/>
              <a:t>une</a:t>
            </a:r>
            <a:r>
              <a:rPr lang="en-US" sz="2000" dirty="0"/>
              <a:t> </a:t>
            </a:r>
            <a:r>
              <a:rPr lang="en-US" sz="2000" dirty="0" err="1"/>
              <a:t>mémoire</a:t>
            </a:r>
            <a:r>
              <a:rPr lang="en-US" sz="2000" dirty="0"/>
              <a:t> </a:t>
            </a:r>
            <a:r>
              <a:rPr lang="en-US" sz="2000" dirty="0" err="1"/>
              <a:t>vive</a:t>
            </a:r>
            <a:r>
              <a:rPr lang="en-US" sz="2000" dirty="0"/>
              <a:t> RAM non volatile </a:t>
            </a:r>
            <a:r>
              <a:rPr lang="en-US" sz="2000" dirty="0" err="1"/>
              <a:t>utilisée</a:t>
            </a:r>
            <a:r>
              <a:rPr lang="en-US" sz="2000" dirty="0"/>
              <a:t> par UEFI pour stocker les variables qui </a:t>
            </a:r>
            <a:r>
              <a:rPr lang="en-US" sz="2000" dirty="0" err="1"/>
              <a:t>doivent</a:t>
            </a:r>
            <a:r>
              <a:rPr lang="en-US" sz="2000" dirty="0"/>
              <a:t> </a:t>
            </a:r>
            <a:r>
              <a:rPr lang="en-US" sz="2000" dirty="0" err="1"/>
              <a:t>persister</a:t>
            </a:r>
            <a:r>
              <a:rPr lang="en-US" sz="2000" dirty="0"/>
              <a:t> entre les </a:t>
            </a:r>
            <a:r>
              <a:rPr lang="en-US" sz="2000" dirty="0" err="1"/>
              <a:t>démarrages</a:t>
            </a:r>
            <a:r>
              <a:rPr lang="en-US" sz="2000" dirty="0"/>
              <a:t>.</a:t>
            </a:r>
            <a:endParaRPr sz="2000" dirty="0"/>
          </a:p>
          <a:p>
            <a:pPr marL="0" lvl="0" indent="0" algn="just" rtl="0">
              <a:lnSpc>
                <a:spcPct val="120000"/>
              </a:lnSpc>
              <a:spcBef>
                <a:spcPts val="1700"/>
              </a:spcBef>
              <a:spcAft>
                <a:spcPts val="0"/>
              </a:spcAft>
              <a:buSzPts val="1080"/>
              <a:buNone/>
            </a:pPr>
            <a:r>
              <a:rPr lang="en-US" sz="2000" dirty="0"/>
              <a:t>La NVRAM </a:t>
            </a:r>
            <a:r>
              <a:rPr lang="en-US" sz="2000" dirty="0" err="1"/>
              <a:t>contient</a:t>
            </a:r>
            <a:r>
              <a:rPr lang="en-US" sz="2000" dirty="0"/>
              <a:t> </a:t>
            </a:r>
            <a:r>
              <a:rPr lang="en-US" sz="2000" dirty="0" err="1"/>
              <a:t>une</a:t>
            </a:r>
            <a:r>
              <a:rPr lang="en-US" sz="2000" dirty="0"/>
              <a:t> </a:t>
            </a:r>
            <a:r>
              <a:rPr lang="en-US" sz="2000" dirty="0" err="1"/>
              <a:t>liste</a:t>
            </a:r>
            <a:r>
              <a:rPr lang="en-US" sz="2000" dirty="0"/>
              <a:t> de variables y </a:t>
            </a:r>
            <a:r>
              <a:rPr lang="en-US" sz="2000" dirty="0" err="1"/>
              <a:t>compris</a:t>
            </a:r>
            <a:r>
              <a:rPr lang="en-US" sz="2000" dirty="0"/>
              <a:t> les options de </a:t>
            </a:r>
            <a:r>
              <a:rPr lang="en-US" sz="2000" dirty="0" err="1"/>
              <a:t>démarrage</a:t>
            </a:r>
            <a:r>
              <a:rPr lang="en-US" sz="2000" dirty="0"/>
              <a:t> </a:t>
            </a:r>
            <a:r>
              <a:rPr lang="en-US" sz="2000" dirty="0" err="1"/>
              <a:t>suivantes</a:t>
            </a:r>
            <a:r>
              <a:rPr lang="en-US" sz="2000" dirty="0"/>
              <a:t>:</a:t>
            </a:r>
            <a:endParaRPr sz="2000" dirty="0"/>
          </a:p>
          <a:p>
            <a:pPr marL="800100" lvl="0" indent="-357188" algn="just" rtl="0">
              <a:lnSpc>
                <a:spcPct val="120000"/>
              </a:lnSpc>
              <a:spcBef>
                <a:spcPts val="1700"/>
              </a:spcBef>
              <a:spcAft>
                <a:spcPts val="0"/>
              </a:spcAft>
              <a:buSzPts val="1080"/>
              <a:buFont typeface="Noto Sans Symbols"/>
              <a:buChar char="✔"/>
            </a:pPr>
            <a:r>
              <a:rPr lang="en-US" sz="2000" dirty="0" err="1"/>
              <a:t>Quel</a:t>
            </a:r>
            <a:r>
              <a:rPr lang="en-US" sz="2000" dirty="0"/>
              <a:t> </a:t>
            </a:r>
            <a:r>
              <a:rPr lang="en-US" sz="2000" dirty="0" err="1"/>
              <a:t>système</a:t>
            </a:r>
            <a:r>
              <a:rPr lang="en-US" sz="2000" dirty="0"/>
              <a:t> </a:t>
            </a:r>
            <a:r>
              <a:rPr lang="en-US" sz="2000" dirty="0" err="1"/>
              <a:t>est</a:t>
            </a:r>
            <a:r>
              <a:rPr lang="en-US" sz="2000" dirty="0"/>
              <a:t> </a:t>
            </a:r>
            <a:r>
              <a:rPr lang="en-US" sz="2000" dirty="0" err="1"/>
              <a:t>actuellement</a:t>
            </a:r>
            <a:r>
              <a:rPr lang="en-US" sz="2000" dirty="0"/>
              <a:t> </a:t>
            </a:r>
            <a:r>
              <a:rPr lang="en-US" sz="2000" dirty="0" err="1"/>
              <a:t>démarré</a:t>
            </a:r>
            <a:r>
              <a:rPr lang="en-US" sz="2000" dirty="0"/>
              <a:t> ?</a:t>
            </a:r>
            <a:endParaRPr sz="2000" dirty="0"/>
          </a:p>
          <a:p>
            <a:pPr marL="800100" lvl="0" indent="-357188" algn="just" rtl="0">
              <a:lnSpc>
                <a:spcPct val="120000"/>
              </a:lnSpc>
              <a:spcBef>
                <a:spcPts val="1700"/>
              </a:spcBef>
              <a:spcAft>
                <a:spcPts val="0"/>
              </a:spcAft>
              <a:buSzPts val="1080"/>
              <a:buFont typeface="Noto Sans Symbols"/>
              <a:buChar char="✔"/>
            </a:pPr>
            <a:r>
              <a:rPr lang="en-US" sz="2000" dirty="0" err="1"/>
              <a:t>L’ordre</a:t>
            </a:r>
            <a:r>
              <a:rPr lang="en-US" sz="2000" dirty="0"/>
              <a:t> des entrées de </a:t>
            </a:r>
            <a:r>
              <a:rPr lang="fr-FR" sz="2000" dirty="0"/>
              <a:t>démarrage</a:t>
            </a:r>
            <a:endParaRPr sz="2000" dirty="0"/>
          </a:p>
          <a:p>
            <a:pPr marL="800100" lvl="0" indent="-357188" algn="just" rtl="0">
              <a:lnSpc>
                <a:spcPct val="120000"/>
              </a:lnSpc>
              <a:spcBef>
                <a:spcPts val="1700"/>
              </a:spcBef>
              <a:spcAft>
                <a:spcPts val="0"/>
              </a:spcAft>
              <a:buSzPts val="1080"/>
              <a:buFont typeface="Noto Sans Symbols"/>
              <a:buChar char="✔"/>
            </a:pPr>
            <a:r>
              <a:rPr lang="en-US" sz="2000" dirty="0"/>
              <a:t>Le timeout </a:t>
            </a:r>
            <a:r>
              <a:rPr lang="en-US" sz="2000" dirty="0" err="1"/>
              <a:t>avant</a:t>
            </a:r>
            <a:r>
              <a:rPr lang="en-US" sz="2000" dirty="0"/>
              <a:t> de </a:t>
            </a:r>
            <a:r>
              <a:rPr lang="en-US" sz="2000" dirty="0" err="1"/>
              <a:t>démarrer</a:t>
            </a:r>
            <a:r>
              <a:rPr lang="en-US" sz="2000" dirty="0"/>
              <a:t> sur </a:t>
            </a:r>
            <a:r>
              <a:rPr lang="en-US" sz="2000" dirty="0" err="1"/>
              <a:t>l’entrée</a:t>
            </a:r>
            <a:r>
              <a:rPr lang="en-US" sz="2000" dirty="0"/>
              <a:t> par </a:t>
            </a:r>
            <a:r>
              <a:rPr lang="en-US" sz="2000" dirty="0" err="1"/>
              <a:t>défaut</a:t>
            </a:r>
            <a:r>
              <a:rPr lang="en-US" sz="2000" dirty="0"/>
              <a:t> (</a:t>
            </a:r>
            <a:r>
              <a:rPr lang="en-US" sz="2000" dirty="0" err="1"/>
              <a:t>suivant</a:t>
            </a:r>
            <a:r>
              <a:rPr lang="en-US" sz="2000" dirty="0"/>
              <a:t> </a:t>
            </a:r>
            <a:r>
              <a:rPr lang="en-US" sz="2000" dirty="0" err="1"/>
              <a:t>l’ordre</a:t>
            </a:r>
            <a:r>
              <a:rPr lang="en-US" sz="2000" dirty="0"/>
              <a:t> </a:t>
            </a:r>
            <a:r>
              <a:rPr lang="en-US" sz="2000" dirty="0" err="1"/>
              <a:t>précédent</a:t>
            </a:r>
            <a:r>
              <a:rPr lang="en-US" sz="2000" dirty="0"/>
              <a:t>)</a:t>
            </a:r>
            <a:endParaRPr sz="2000" dirty="0"/>
          </a:p>
          <a:p>
            <a:pPr marL="800100" lvl="0" indent="-357188" algn="just" rtl="0">
              <a:lnSpc>
                <a:spcPct val="120000"/>
              </a:lnSpc>
              <a:spcBef>
                <a:spcPts val="1700"/>
              </a:spcBef>
              <a:spcAft>
                <a:spcPts val="0"/>
              </a:spcAft>
              <a:buSzPts val="1080"/>
              <a:buFont typeface="Noto Sans Symbols"/>
              <a:buChar char="✔"/>
            </a:pPr>
            <a:r>
              <a:rPr lang="en-US" sz="2000" dirty="0"/>
              <a:t>La </a:t>
            </a:r>
            <a:r>
              <a:rPr lang="en-US" sz="2000" dirty="0" err="1"/>
              <a:t>liste</a:t>
            </a:r>
            <a:r>
              <a:rPr lang="en-US" sz="2000" dirty="0"/>
              <a:t> des entrées de </a:t>
            </a:r>
            <a:r>
              <a:rPr lang="en-US" sz="2000" dirty="0" err="1"/>
              <a:t>démarrage</a:t>
            </a:r>
            <a:endParaRPr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476250" y="562570"/>
            <a:ext cx="11239500" cy="85740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a:t>UEFI: NVRAM</a:t>
            </a:r>
            <a:endParaRPr/>
          </a:p>
        </p:txBody>
      </p:sp>
      <p:graphicFrame>
        <p:nvGraphicFramePr>
          <p:cNvPr id="238" name="Google Shape;238;p41"/>
          <p:cNvGraphicFramePr/>
          <p:nvPr>
            <p:extLst>
              <p:ext uri="{D42A27DB-BD31-4B8C-83A1-F6EECF244321}">
                <p14:modId xmlns:p14="http://schemas.microsoft.com/office/powerpoint/2010/main" val="2761437105"/>
              </p:ext>
            </p:extLst>
          </p:nvPr>
        </p:nvGraphicFramePr>
        <p:xfrm>
          <a:off x="631264" y="3295223"/>
          <a:ext cx="10557300" cy="3298325"/>
        </p:xfrm>
        <a:graphic>
          <a:graphicData uri="http://schemas.openxmlformats.org/drawingml/2006/table">
            <a:tbl>
              <a:tblPr>
                <a:noFill/>
                <a:tableStyleId>{192C0073-2330-4DAF-918D-A30BC7AD2BFB}</a:tableStyleId>
              </a:tblPr>
              <a:tblGrid>
                <a:gridCol w="2785350">
                  <a:extLst>
                    <a:ext uri="{9D8B030D-6E8A-4147-A177-3AD203B41FA5}">
                      <a16:colId xmlns:a16="http://schemas.microsoft.com/office/drawing/2014/main" val="20000"/>
                    </a:ext>
                  </a:extLst>
                </a:gridCol>
                <a:gridCol w="2644950">
                  <a:extLst>
                    <a:ext uri="{9D8B030D-6E8A-4147-A177-3AD203B41FA5}">
                      <a16:colId xmlns:a16="http://schemas.microsoft.com/office/drawing/2014/main" val="20001"/>
                    </a:ext>
                  </a:extLst>
                </a:gridCol>
                <a:gridCol w="5127000">
                  <a:extLst>
                    <a:ext uri="{9D8B030D-6E8A-4147-A177-3AD203B41FA5}">
                      <a16:colId xmlns:a16="http://schemas.microsoft.com/office/drawing/2014/main" val="20002"/>
                    </a:ext>
                  </a:extLst>
                </a:gridCol>
              </a:tblGrid>
              <a:tr h="356975">
                <a:tc>
                  <a:txBody>
                    <a:bodyPr/>
                    <a:lstStyle/>
                    <a:p>
                      <a:pPr marL="0" marR="0" lvl="0" indent="0" algn="ctr" rtl="0">
                        <a:lnSpc>
                          <a:spcPct val="100000"/>
                        </a:lnSpc>
                        <a:spcBef>
                          <a:spcPts val="0"/>
                        </a:spcBef>
                        <a:spcAft>
                          <a:spcPts val="0"/>
                        </a:spcAft>
                        <a:buClr>
                          <a:schemeClr val="dk1"/>
                        </a:buClr>
                        <a:buSzPts val="1600"/>
                        <a:buFont typeface="Bodoni"/>
                        <a:buNone/>
                      </a:pPr>
                      <a:r>
                        <a:rPr lang="en-US" sz="2100" b="1" u="none" strike="noStrike" cap="none">
                          <a:solidFill>
                            <a:srgbClr val="414141"/>
                          </a:solidFill>
                          <a:latin typeface="Palatino"/>
                          <a:ea typeface="Palatino"/>
                          <a:cs typeface="Palatino"/>
                          <a:sym typeface="Palatino"/>
                        </a:rPr>
                        <a:t>GUID</a:t>
                      </a:r>
                      <a:endParaRPr sz="2100" b="1" u="none" strike="noStrike" cap="none">
                        <a:solidFill>
                          <a:srgbClr val="414141"/>
                        </a:solidFill>
                        <a:latin typeface="Palatino"/>
                        <a:ea typeface="Palatino"/>
                        <a:cs typeface="Palatino"/>
                        <a:sym typeface="Palatino"/>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600"/>
                        <a:buFont typeface="Bodoni"/>
                        <a:buNone/>
                      </a:pPr>
                      <a:r>
                        <a:rPr lang="en-US" sz="2100" b="1" u="none" strike="noStrike" cap="none">
                          <a:solidFill>
                            <a:srgbClr val="414141"/>
                          </a:solidFill>
                          <a:latin typeface="Palatino"/>
                          <a:ea typeface="Palatino"/>
                          <a:cs typeface="Palatino"/>
                          <a:sym typeface="Palatino"/>
                        </a:rPr>
                        <a:t>Nom de la variable</a:t>
                      </a:r>
                      <a:endParaRPr sz="2100" b="1" u="none" strike="noStrike" cap="none">
                        <a:solidFill>
                          <a:srgbClr val="414141"/>
                        </a:solidFill>
                        <a:latin typeface="Palatino"/>
                        <a:ea typeface="Palatino"/>
                        <a:cs typeface="Palatino"/>
                        <a:sym typeface="Palatino"/>
                      </a:endParaRPr>
                    </a:p>
                  </a:txBody>
                  <a:tcPr marL="7625" marR="7625" marT="7625" marB="0" anchor="ctr"/>
                </a:tc>
                <a:tc>
                  <a:txBody>
                    <a:bodyPr/>
                    <a:lstStyle/>
                    <a:p>
                      <a:pPr marL="0" marR="0" lvl="0" indent="0" algn="ctr" rtl="0">
                        <a:lnSpc>
                          <a:spcPct val="100000"/>
                        </a:lnSpc>
                        <a:spcBef>
                          <a:spcPts val="0"/>
                        </a:spcBef>
                        <a:spcAft>
                          <a:spcPts val="0"/>
                        </a:spcAft>
                        <a:buClr>
                          <a:schemeClr val="dk1"/>
                        </a:buClr>
                        <a:buSzPts val="1600"/>
                        <a:buFont typeface="Bodoni"/>
                        <a:buNone/>
                      </a:pPr>
                      <a:r>
                        <a:rPr lang="en-US" sz="2100" b="1" u="none" strike="noStrike" cap="none">
                          <a:solidFill>
                            <a:srgbClr val="414141"/>
                          </a:solidFill>
                          <a:latin typeface="Palatino"/>
                          <a:ea typeface="Palatino"/>
                          <a:cs typeface="Palatino"/>
                          <a:sym typeface="Palatino"/>
                        </a:rPr>
                        <a:t>Description générale</a:t>
                      </a:r>
                      <a:endParaRPr sz="2100" b="1" u="none" strike="noStrike" cap="none">
                        <a:solidFill>
                          <a:srgbClr val="414141"/>
                        </a:solidFill>
                        <a:latin typeface="Palatino"/>
                        <a:ea typeface="Palatino"/>
                        <a:cs typeface="Palatino"/>
                        <a:sym typeface="Palatino"/>
                      </a:endParaRPr>
                    </a:p>
                  </a:txBody>
                  <a:tcPr marL="7625" marR="7625" marT="7625" marB="0" anchor="ctr"/>
                </a:tc>
                <a:extLst>
                  <a:ext uri="{0D108BD9-81ED-4DB2-BD59-A6C34878D82A}">
                    <a16:rowId xmlns:a16="http://schemas.microsoft.com/office/drawing/2014/main" val="10000"/>
                  </a:ext>
                </a:extLst>
              </a:tr>
              <a:tr h="1470675">
                <a:tc>
                  <a:txBody>
                    <a:bodyPr/>
                    <a:lstStyle/>
                    <a:p>
                      <a:pPr marL="0" marR="0" lvl="0" indent="0" algn="l" rtl="0">
                        <a:lnSpc>
                          <a:spcPct val="100000"/>
                        </a:lnSpc>
                        <a:spcBef>
                          <a:spcPts val="0"/>
                        </a:spcBef>
                        <a:spcAft>
                          <a:spcPts val="0"/>
                        </a:spcAft>
                        <a:buClr>
                          <a:schemeClr val="dk1"/>
                        </a:buClr>
                        <a:buSzPts val="1000"/>
                        <a:buFont typeface="Bodoni"/>
                        <a:buNone/>
                      </a:pPr>
                      <a:r>
                        <a:rPr lang="en-US" sz="2100" u="none" strike="noStrike" cap="none" dirty="0">
                          <a:solidFill>
                            <a:srgbClr val="414141"/>
                          </a:solidFill>
                          <a:latin typeface="Palatino"/>
                          <a:ea typeface="Palatino"/>
                          <a:cs typeface="Palatino"/>
                          <a:sym typeface="Palatino"/>
                        </a:rPr>
                        <a:t>8BE4DF61-93CA-11D2-AA0D-00E098032B8C (</a:t>
                      </a:r>
                      <a:r>
                        <a:rPr lang="en-US" sz="2100" u="none" strike="noStrike" cap="none" dirty="0" err="1">
                          <a:solidFill>
                            <a:srgbClr val="414141"/>
                          </a:solidFill>
                          <a:latin typeface="Palatino"/>
                          <a:ea typeface="Palatino"/>
                          <a:cs typeface="Palatino"/>
                          <a:sym typeface="Palatino"/>
                        </a:rPr>
                        <a:t>Efi</a:t>
                      </a:r>
                      <a:r>
                        <a:rPr lang="en-US" sz="2100" u="none" strike="noStrike" cap="none" dirty="0">
                          <a:solidFill>
                            <a:srgbClr val="414141"/>
                          </a:solidFill>
                          <a:latin typeface="Palatino"/>
                          <a:ea typeface="Palatino"/>
                          <a:cs typeface="Palatino"/>
                          <a:sym typeface="Palatino"/>
                        </a:rPr>
                        <a:t>)</a:t>
                      </a:r>
                      <a:endParaRPr sz="2100" u="none" strike="noStrike" cap="none" dirty="0">
                        <a:solidFill>
                          <a:srgbClr val="414141"/>
                        </a:solidFill>
                        <a:latin typeface="Palatino"/>
                        <a:ea typeface="Palatino"/>
                        <a:cs typeface="Palatino"/>
                        <a:sym typeface="Palatino"/>
                      </a:endParaRPr>
                    </a:p>
                  </a:txBody>
                  <a:tcPr marL="7625" marR="7625" marT="7625" marB="0" anchor="ctr"/>
                </a:tc>
                <a:tc>
                  <a:txBody>
                    <a:bodyPr/>
                    <a:lstStyle/>
                    <a:p>
                      <a:pPr marL="0" marR="0" lvl="0" indent="0" algn="l" rtl="0">
                        <a:lnSpc>
                          <a:spcPct val="100000"/>
                        </a:lnSpc>
                        <a:spcBef>
                          <a:spcPts val="0"/>
                        </a:spcBef>
                        <a:spcAft>
                          <a:spcPts val="0"/>
                        </a:spcAft>
                        <a:buClr>
                          <a:schemeClr val="dk1"/>
                        </a:buClr>
                        <a:buSzPts val="1000"/>
                        <a:buFont typeface="Bodoni"/>
                        <a:buNone/>
                      </a:pPr>
                      <a:r>
                        <a:rPr lang="en-US" sz="2100" u="none" strike="noStrike" cap="none" dirty="0">
                          <a:solidFill>
                            <a:srgbClr val="414141"/>
                          </a:solidFill>
                          <a:latin typeface="Palatino"/>
                          <a:ea typeface="Palatino"/>
                          <a:cs typeface="Palatino"/>
                          <a:sym typeface="Palatino"/>
                        </a:rPr>
                        <a:t>   </a:t>
                      </a:r>
                      <a:r>
                        <a:rPr lang="en-US" sz="2100" u="none" strike="noStrike" cap="none" dirty="0" err="1">
                          <a:solidFill>
                            <a:srgbClr val="414141"/>
                          </a:solidFill>
                          <a:latin typeface="Palatino"/>
                          <a:ea typeface="Palatino"/>
                          <a:cs typeface="Palatino"/>
                          <a:sym typeface="Palatino"/>
                        </a:rPr>
                        <a:t>BootOrder</a:t>
                      </a:r>
                      <a:endParaRPr sz="2100" u="none" strike="noStrike" cap="none" dirty="0">
                        <a:solidFill>
                          <a:srgbClr val="414141"/>
                        </a:solidFill>
                        <a:latin typeface="Palatino"/>
                        <a:ea typeface="Palatino"/>
                        <a:cs typeface="Palatino"/>
                        <a:sym typeface="Palatino"/>
                      </a:endParaRPr>
                    </a:p>
                  </a:txBody>
                  <a:tcPr marL="7625" marR="7625" marT="7625" marB="0" anchor="ctr"/>
                </a:tc>
                <a:tc>
                  <a:txBody>
                    <a:bodyPr/>
                    <a:lstStyle/>
                    <a:p>
                      <a:pPr marL="0" marR="0" lvl="0" indent="0" algn="l" rtl="0">
                        <a:lnSpc>
                          <a:spcPct val="100000"/>
                        </a:lnSpc>
                        <a:spcBef>
                          <a:spcPts val="0"/>
                        </a:spcBef>
                        <a:spcAft>
                          <a:spcPts val="0"/>
                        </a:spcAft>
                        <a:buClr>
                          <a:schemeClr val="dk1"/>
                        </a:buClr>
                        <a:buSzPts val="1000"/>
                        <a:buFont typeface="Bodoni"/>
                        <a:buNone/>
                      </a:pPr>
                      <a:r>
                        <a:rPr lang="en-US" sz="2100" u="none" strike="noStrike" cap="none" dirty="0">
                          <a:solidFill>
                            <a:srgbClr val="414141"/>
                          </a:solidFill>
                          <a:latin typeface="Palatino"/>
                          <a:ea typeface="Palatino"/>
                          <a:cs typeface="Palatino"/>
                          <a:sym typeface="Palatino"/>
                        </a:rPr>
                        <a:t>Le </a:t>
                      </a:r>
                      <a:r>
                        <a:rPr lang="en-US" sz="2100" u="none" strike="noStrike" cap="none" dirty="0" err="1">
                          <a:solidFill>
                            <a:srgbClr val="414141"/>
                          </a:solidFill>
                          <a:latin typeface="Palatino"/>
                          <a:ea typeface="Palatino"/>
                          <a:cs typeface="Palatino"/>
                          <a:sym typeface="Palatino"/>
                        </a:rPr>
                        <a:t>système</a:t>
                      </a:r>
                      <a:r>
                        <a:rPr lang="en-US" sz="2100" u="none" strike="noStrike" cap="none" dirty="0">
                          <a:solidFill>
                            <a:srgbClr val="414141"/>
                          </a:solidFill>
                          <a:latin typeface="Palatino"/>
                          <a:ea typeface="Palatino"/>
                          <a:cs typeface="Palatino"/>
                          <a:sym typeface="Palatino"/>
                        </a:rPr>
                        <a:t> </a:t>
                      </a:r>
                      <a:r>
                        <a:rPr lang="en-US" sz="2100" u="none" strike="noStrike" cap="none" dirty="0" err="1">
                          <a:solidFill>
                            <a:srgbClr val="414141"/>
                          </a:solidFill>
                          <a:latin typeface="Palatino"/>
                          <a:ea typeface="Palatino"/>
                          <a:cs typeface="Palatino"/>
                          <a:sym typeface="Palatino"/>
                        </a:rPr>
                        <a:t>essaie</a:t>
                      </a:r>
                      <a:r>
                        <a:rPr lang="en-US" sz="2100" u="none" strike="noStrike" cap="none" dirty="0">
                          <a:solidFill>
                            <a:srgbClr val="414141"/>
                          </a:solidFill>
                          <a:latin typeface="Palatino"/>
                          <a:ea typeface="Palatino"/>
                          <a:cs typeface="Palatino"/>
                          <a:sym typeface="Palatino"/>
                        </a:rPr>
                        <a:t> de </a:t>
                      </a:r>
                      <a:r>
                        <a:rPr lang="en-US" sz="2100" u="none" strike="noStrike" cap="none" dirty="0" err="1">
                          <a:solidFill>
                            <a:srgbClr val="414141"/>
                          </a:solidFill>
                          <a:latin typeface="Palatino"/>
                          <a:ea typeface="Palatino"/>
                          <a:cs typeface="Palatino"/>
                          <a:sym typeface="Palatino"/>
                        </a:rPr>
                        <a:t>démarrer</a:t>
                      </a:r>
                      <a:r>
                        <a:rPr lang="en-US" sz="2100" u="none" strike="noStrike" cap="none" dirty="0">
                          <a:solidFill>
                            <a:srgbClr val="414141"/>
                          </a:solidFill>
                          <a:latin typeface="Palatino"/>
                          <a:ea typeface="Palatino"/>
                          <a:cs typeface="Palatino"/>
                          <a:sym typeface="Palatino"/>
                        </a:rPr>
                        <a:t> </a:t>
                      </a:r>
                      <a:r>
                        <a:rPr lang="en-US" sz="2100" u="none" strike="noStrike" cap="none" dirty="0" err="1">
                          <a:solidFill>
                            <a:srgbClr val="414141"/>
                          </a:solidFill>
                          <a:latin typeface="Palatino"/>
                          <a:ea typeface="Palatino"/>
                          <a:cs typeface="Palatino"/>
                          <a:sym typeface="Palatino"/>
                        </a:rPr>
                        <a:t>à</a:t>
                      </a:r>
                      <a:r>
                        <a:rPr lang="en-US" sz="2100" u="none" strike="noStrike" cap="none" dirty="0">
                          <a:solidFill>
                            <a:srgbClr val="414141"/>
                          </a:solidFill>
                          <a:latin typeface="Palatino"/>
                          <a:ea typeface="Palatino"/>
                          <a:cs typeface="Palatino"/>
                          <a:sym typeface="Palatino"/>
                        </a:rPr>
                        <a:t> </a:t>
                      </a:r>
                      <a:r>
                        <a:rPr lang="en-US" sz="2100" u="none" strike="noStrike" cap="none" dirty="0" err="1">
                          <a:solidFill>
                            <a:srgbClr val="414141"/>
                          </a:solidFill>
                          <a:latin typeface="Palatino"/>
                          <a:ea typeface="Palatino"/>
                          <a:cs typeface="Palatino"/>
                          <a:sym typeface="Palatino"/>
                        </a:rPr>
                        <a:t>partir</a:t>
                      </a:r>
                      <a:r>
                        <a:rPr lang="en-US" sz="2100" u="none" strike="noStrike" cap="none" dirty="0">
                          <a:solidFill>
                            <a:srgbClr val="414141"/>
                          </a:solidFill>
                          <a:latin typeface="Palatino"/>
                          <a:ea typeface="Palatino"/>
                          <a:cs typeface="Palatino"/>
                          <a:sym typeface="Palatino"/>
                        </a:rPr>
                        <a:t> de </a:t>
                      </a:r>
                      <a:r>
                        <a:rPr lang="en-US" sz="2100" u="none" strike="noStrike" cap="none" dirty="0" err="1">
                          <a:solidFill>
                            <a:srgbClr val="414141"/>
                          </a:solidFill>
                          <a:latin typeface="Palatino"/>
                          <a:ea typeface="Palatino"/>
                          <a:cs typeface="Palatino"/>
                          <a:sym typeface="Palatino"/>
                        </a:rPr>
                        <a:t>chacune</a:t>
                      </a:r>
                      <a:r>
                        <a:rPr lang="en-US" sz="2100" u="none" strike="noStrike" cap="none" dirty="0">
                          <a:solidFill>
                            <a:srgbClr val="414141"/>
                          </a:solidFill>
                          <a:latin typeface="Palatino"/>
                          <a:ea typeface="Palatino"/>
                          <a:cs typeface="Palatino"/>
                          <a:sym typeface="Palatino"/>
                        </a:rPr>
                        <a:t> des entrées Boot#### dans </a:t>
                      </a:r>
                      <a:r>
                        <a:rPr lang="en-US" sz="2100" u="none" strike="noStrike" cap="none" dirty="0" err="1">
                          <a:solidFill>
                            <a:srgbClr val="414141"/>
                          </a:solidFill>
                          <a:latin typeface="Palatino"/>
                          <a:ea typeface="Palatino"/>
                          <a:cs typeface="Palatino"/>
                          <a:sym typeface="Palatino"/>
                        </a:rPr>
                        <a:t>l’ordre</a:t>
                      </a:r>
                      <a:r>
                        <a:rPr lang="en-US" sz="2100" u="none" strike="noStrike" cap="none" dirty="0">
                          <a:solidFill>
                            <a:srgbClr val="414141"/>
                          </a:solidFill>
                          <a:latin typeface="Palatino"/>
                          <a:ea typeface="Palatino"/>
                          <a:cs typeface="Palatino"/>
                          <a:sym typeface="Palatino"/>
                        </a:rPr>
                        <a:t> dans </a:t>
                      </a:r>
                      <a:r>
                        <a:rPr lang="en-US" sz="2100" u="none" strike="noStrike" cap="none" dirty="0" err="1">
                          <a:solidFill>
                            <a:srgbClr val="414141"/>
                          </a:solidFill>
                          <a:latin typeface="Palatino"/>
                          <a:ea typeface="Palatino"/>
                          <a:cs typeface="Palatino"/>
                          <a:sym typeface="Palatino"/>
                        </a:rPr>
                        <a:t>lequel</a:t>
                      </a:r>
                      <a:r>
                        <a:rPr lang="en-US" sz="2100" u="none" strike="noStrike" cap="none" dirty="0">
                          <a:solidFill>
                            <a:srgbClr val="414141"/>
                          </a:solidFill>
                          <a:latin typeface="Palatino"/>
                          <a:ea typeface="Palatino"/>
                          <a:cs typeface="Palatino"/>
                          <a:sym typeface="Palatino"/>
                        </a:rPr>
                        <a:t> </a:t>
                      </a:r>
                      <a:r>
                        <a:rPr lang="en-US" sz="2100" u="none" strike="noStrike" cap="none" dirty="0" err="1">
                          <a:solidFill>
                            <a:srgbClr val="414141"/>
                          </a:solidFill>
                          <a:latin typeface="Palatino"/>
                          <a:ea typeface="Palatino"/>
                          <a:cs typeface="Palatino"/>
                          <a:sym typeface="Palatino"/>
                        </a:rPr>
                        <a:t>ils</a:t>
                      </a:r>
                      <a:r>
                        <a:rPr lang="en-US" sz="2100" u="none" strike="noStrike" cap="none" dirty="0">
                          <a:solidFill>
                            <a:srgbClr val="414141"/>
                          </a:solidFill>
                          <a:latin typeface="Palatino"/>
                          <a:ea typeface="Palatino"/>
                          <a:cs typeface="Palatino"/>
                          <a:sym typeface="Palatino"/>
                        </a:rPr>
                        <a:t> </a:t>
                      </a:r>
                      <a:r>
                        <a:rPr lang="en-US" sz="2100" u="none" strike="noStrike" cap="none" dirty="0" err="1">
                          <a:solidFill>
                            <a:srgbClr val="414141"/>
                          </a:solidFill>
                          <a:latin typeface="Palatino"/>
                          <a:ea typeface="Palatino"/>
                          <a:cs typeface="Palatino"/>
                          <a:sym typeface="Palatino"/>
                        </a:rPr>
                        <a:t>sont</a:t>
                      </a:r>
                      <a:r>
                        <a:rPr lang="en-US" sz="2100" u="none" strike="noStrike" cap="none" dirty="0">
                          <a:solidFill>
                            <a:srgbClr val="414141"/>
                          </a:solidFill>
                          <a:latin typeface="Palatino"/>
                          <a:ea typeface="Palatino"/>
                          <a:cs typeface="Palatino"/>
                          <a:sym typeface="Palatino"/>
                        </a:rPr>
                        <a:t> </a:t>
                      </a:r>
                      <a:r>
                        <a:rPr lang="en-US" sz="2100" u="none" strike="noStrike" cap="none" dirty="0" err="1">
                          <a:solidFill>
                            <a:srgbClr val="414141"/>
                          </a:solidFill>
                          <a:latin typeface="Palatino"/>
                          <a:ea typeface="Palatino"/>
                          <a:cs typeface="Palatino"/>
                          <a:sym typeface="Palatino"/>
                        </a:rPr>
                        <a:t>répertoriés</a:t>
                      </a:r>
                      <a:r>
                        <a:rPr lang="en-US" sz="2100" u="none" strike="noStrike" cap="none" dirty="0">
                          <a:solidFill>
                            <a:srgbClr val="414141"/>
                          </a:solidFill>
                          <a:latin typeface="Palatino"/>
                          <a:ea typeface="Palatino"/>
                          <a:cs typeface="Palatino"/>
                          <a:sym typeface="Palatino"/>
                        </a:rPr>
                        <a:t> dans </a:t>
                      </a:r>
                      <a:r>
                        <a:rPr lang="en-US" sz="2100" u="none" strike="noStrike" cap="none" dirty="0" err="1">
                          <a:solidFill>
                            <a:srgbClr val="414141"/>
                          </a:solidFill>
                          <a:latin typeface="Palatino"/>
                          <a:ea typeface="Palatino"/>
                          <a:cs typeface="Palatino"/>
                          <a:sym typeface="Palatino"/>
                        </a:rPr>
                        <a:t>cette</a:t>
                      </a:r>
                      <a:r>
                        <a:rPr lang="en-US" sz="2100" u="none" strike="noStrike" cap="none" dirty="0">
                          <a:solidFill>
                            <a:srgbClr val="414141"/>
                          </a:solidFill>
                          <a:latin typeface="Palatino"/>
                          <a:ea typeface="Palatino"/>
                          <a:cs typeface="Palatino"/>
                          <a:sym typeface="Palatino"/>
                        </a:rPr>
                        <a:t> variable.  </a:t>
                      </a:r>
                      <a:endParaRPr sz="2100" u="none" strike="noStrike" cap="none" dirty="0">
                        <a:solidFill>
                          <a:srgbClr val="414141"/>
                        </a:solidFill>
                        <a:latin typeface="Palatino"/>
                        <a:ea typeface="Palatino"/>
                        <a:cs typeface="Palatino"/>
                        <a:sym typeface="Palatino"/>
                      </a:endParaRPr>
                    </a:p>
                  </a:txBody>
                  <a:tcPr marL="7625" marR="7625" marT="7625" marB="0" anchor="ctr"/>
                </a:tc>
                <a:extLst>
                  <a:ext uri="{0D108BD9-81ED-4DB2-BD59-A6C34878D82A}">
                    <a16:rowId xmlns:a16="http://schemas.microsoft.com/office/drawing/2014/main" val="10001"/>
                  </a:ext>
                </a:extLst>
              </a:tr>
              <a:tr h="1470675">
                <a:tc>
                  <a:txBody>
                    <a:bodyPr/>
                    <a:lstStyle/>
                    <a:p>
                      <a:pPr marL="0" marR="0" lvl="0" indent="0" algn="l" rtl="0">
                        <a:lnSpc>
                          <a:spcPct val="100000"/>
                        </a:lnSpc>
                        <a:spcBef>
                          <a:spcPts val="0"/>
                        </a:spcBef>
                        <a:spcAft>
                          <a:spcPts val="0"/>
                        </a:spcAft>
                        <a:buClr>
                          <a:schemeClr val="dk1"/>
                        </a:buClr>
                        <a:buSzPts val="1000"/>
                        <a:buFont typeface="Bodoni"/>
                        <a:buNone/>
                      </a:pPr>
                      <a:r>
                        <a:rPr lang="en-US" sz="2100" u="none" strike="noStrike" cap="none">
                          <a:solidFill>
                            <a:srgbClr val="414141"/>
                          </a:solidFill>
                          <a:latin typeface="Palatino"/>
                          <a:ea typeface="Palatino"/>
                          <a:cs typeface="Palatino"/>
                          <a:sym typeface="Palatino"/>
                        </a:rPr>
                        <a:t>8BE4DF61-93CA-11D2-AA0D-00E098032B8C (Efi)</a:t>
                      </a:r>
                      <a:endParaRPr sz="2100" u="none" strike="noStrike" cap="none">
                        <a:solidFill>
                          <a:srgbClr val="414141"/>
                        </a:solidFill>
                        <a:latin typeface="Palatino"/>
                        <a:ea typeface="Palatino"/>
                        <a:cs typeface="Palatino"/>
                        <a:sym typeface="Palatino"/>
                      </a:endParaRPr>
                    </a:p>
                  </a:txBody>
                  <a:tcPr marL="7625" marR="7625" marT="7625" marB="0" anchor="ctr"/>
                </a:tc>
                <a:tc>
                  <a:txBody>
                    <a:bodyPr/>
                    <a:lstStyle/>
                    <a:p>
                      <a:pPr marL="0" marR="0" lvl="0" indent="0" algn="l" rtl="0">
                        <a:lnSpc>
                          <a:spcPct val="100000"/>
                        </a:lnSpc>
                        <a:spcBef>
                          <a:spcPts val="0"/>
                        </a:spcBef>
                        <a:spcAft>
                          <a:spcPts val="0"/>
                        </a:spcAft>
                        <a:buClr>
                          <a:schemeClr val="dk1"/>
                        </a:buClr>
                        <a:buSzPts val="1000"/>
                        <a:buFont typeface="Bodoni"/>
                        <a:buNone/>
                      </a:pPr>
                      <a:r>
                        <a:rPr lang="en-US" sz="2100" u="none" strike="noStrike" cap="none" dirty="0">
                          <a:solidFill>
                            <a:srgbClr val="414141"/>
                          </a:solidFill>
                          <a:latin typeface="Palatino"/>
                          <a:ea typeface="Palatino"/>
                          <a:cs typeface="Palatino"/>
                          <a:sym typeface="Palatino"/>
                        </a:rPr>
                        <a:t>    Boot####</a:t>
                      </a:r>
                      <a:endParaRPr sz="2100" u="none" strike="noStrike" cap="none" dirty="0">
                        <a:solidFill>
                          <a:srgbClr val="414141"/>
                        </a:solidFill>
                        <a:latin typeface="Palatino"/>
                        <a:ea typeface="Palatino"/>
                        <a:cs typeface="Palatino"/>
                        <a:sym typeface="Palatino"/>
                      </a:endParaRPr>
                    </a:p>
                  </a:txBody>
                  <a:tcPr marL="7625" marR="7625" marT="7625" marB="0" anchor="ctr"/>
                </a:tc>
                <a:tc>
                  <a:txBody>
                    <a:bodyPr/>
                    <a:lstStyle/>
                    <a:p>
                      <a:pPr marL="0" marR="0" lvl="0" indent="0" algn="l" rtl="0">
                        <a:lnSpc>
                          <a:spcPct val="100000"/>
                        </a:lnSpc>
                        <a:spcBef>
                          <a:spcPts val="0"/>
                        </a:spcBef>
                        <a:spcAft>
                          <a:spcPts val="0"/>
                        </a:spcAft>
                        <a:buClr>
                          <a:schemeClr val="dk1"/>
                        </a:buClr>
                        <a:buSzPts val="1000"/>
                        <a:buFont typeface="Bodoni"/>
                        <a:buNone/>
                      </a:pPr>
                      <a:r>
                        <a:rPr lang="en-US" sz="2100" u="none" strike="noStrike" cap="none" dirty="0">
                          <a:solidFill>
                            <a:srgbClr val="414141"/>
                          </a:solidFill>
                          <a:latin typeface="Palatino"/>
                          <a:ea typeface="Palatino"/>
                          <a:cs typeface="Palatino"/>
                          <a:sym typeface="Palatino"/>
                        </a:rPr>
                        <a:t>Une entrée de </a:t>
                      </a:r>
                      <a:r>
                        <a:rPr lang="en-US" sz="2100" u="none" strike="noStrike" cap="none" dirty="0" err="1">
                          <a:solidFill>
                            <a:srgbClr val="414141"/>
                          </a:solidFill>
                          <a:latin typeface="Palatino"/>
                          <a:ea typeface="Palatino"/>
                          <a:cs typeface="Palatino"/>
                          <a:sym typeface="Palatino"/>
                        </a:rPr>
                        <a:t>démarrage</a:t>
                      </a:r>
                      <a:r>
                        <a:rPr lang="en-US" sz="2100" u="none" strike="noStrike" cap="none" dirty="0">
                          <a:solidFill>
                            <a:srgbClr val="414141"/>
                          </a:solidFill>
                          <a:latin typeface="Palatino"/>
                          <a:ea typeface="Palatino"/>
                          <a:cs typeface="Palatino"/>
                          <a:sym typeface="Palatino"/>
                        </a:rPr>
                        <a:t> </a:t>
                      </a:r>
                      <a:r>
                        <a:rPr lang="en-US" sz="2100" u="none" strike="noStrike" cap="none" dirty="0" err="1">
                          <a:solidFill>
                            <a:srgbClr val="414141"/>
                          </a:solidFill>
                          <a:latin typeface="Palatino"/>
                          <a:ea typeface="Palatino"/>
                          <a:cs typeface="Palatino"/>
                          <a:sym typeface="Palatino"/>
                        </a:rPr>
                        <a:t>particulière</a:t>
                      </a:r>
                      <a:r>
                        <a:rPr lang="en-US" sz="2100" u="none" strike="noStrike" cap="none" dirty="0">
                          <a:solidFill>
                            <a:srgbClr val="414141"/>
                          </a:solidFill>
                          <a:latin typeface="Palatino"/>
                          <a:ea typeface="Palatino"/>
                          <a:cs typeface="Palatino"/>
                          <a:sym typeface="Palatino"/>
                        </a:rPr>
                        <a:t> qui </a:t>
                      </a:r>
                      <a:r>
                        <a:rPr lang="en-US" sz="2100" u="none" strike="noStrike" cap="none" dirty="0" err="1">
                          <a:solidFill>
                            <a:srgbClr val="414141"/>
                          </a:solidFill>
                          <a:latin typeface="Palatino"/>
                          <a:ea typeface="Palatino"/>
                          <a:cs typeface="Palatino"/>
                          <a:sym typeface="Palatino"/>
                        </a:rPr>
                        <a:t>peut</a:t>
                      </a:r>
                      <a:r>
                        <a:rPr lang="en-US" sz="2100" u="none" strike="noStrike" cap="none" dirty="0">
                          <a:solidFill>
                            <a:srgbClr val="414141"/>
                          </a:solidFill>
                          <a:latin typeface="Palatino"/>
                          <a:ea typeface="Palatino"/>
                          <a:cs typeface="Palatino"/>
                          <a:sym typeface="Palatino"/>
                        </a:rPr>
                        <a:t> </a:t>
                      </a:r>
                      <a:r>
                        <a:rPr lang="en-US" sz="2100" u="none" strike="noStrike" cap="none" dirty="0" err="1">
                          <a:solidFill>
                            <a:srgbClr val="414141"/>
                          </a:solidFill>
                          <a:latin typeface="Palatino"/>
                          <a:ea typeface="Palatino"/>
                          <a:cs typeface="Palatino"/>
                          <a:sym typeface="Palatino"/>
                        </a:rPr>
                        <a:t>être</a:t>
                      </a:r>
                      <a:r>
                        <a:rPr lang="en-US" sz="2100" u="none" strike="noStrike" cap="none" dirty="0">
                          <a:solidFill>
                            <a:srgbClr val="414141"/>
                          </a:solidFill>
                          <a:latin typeface="Palatino"/>
                          <a:ea typeface="Palatino"/>
                          <a:cs typeface="Palatino"/>
                          <a:sym typeface="Palatino"/>
                        </a:rPr>
                        <a:t> </a:t>
                      </a:r>
                      <a:r>
                        <a:rPr lang="en-US" sz="2100" u="none" strike="noStrike" cap="none" dirty="0" err="1">
                          <a:solidFill>
                            <a:srgbClr val="414141"/>
                          </a:solidFill>
                          <a:latin typeface="Palatino"/>
                          <a:ea typeface="Palatino"/>
                          <a:cs typeface="Palatino"/>
                          <a:sym typeface="Palatino"/>
                        </a:rPr>
                        <a:t>amorcée</a:t>
                      </a:r>
                      <a:r>
                        <a:rPr lang="en-US" sz="2100" u="none" strike="noStrike" cap="none" dirty="0">
                          <a:solidFill>
                            <a:srgbClr val="414141"/>
                          </a:solidFill>
                          <a:latin typeface="Palatino"/>
                          <a:ea typeface="Palatino"/>
                          <a:cs typeface="Palatino"/>
                          <a:sym typeface="Palatino"/>
                        </a:rPr>
                        <a:t>. </a:t>
                      </a:r>
                      <a:br>
                        <a:rPr lang="en-US" sz="2100" u="none" strike="noStrike" cap="none" dirty="0">
                          <a:solidFill>
                            <a:srgbClr val="414141"/>
                          </a:solidFill>
                          <a:latin typeface="Palatino"/>
                          <a:ea typeface="Palatino"/>
                          <a:cs typeface="Palatino"/>
                          <a:sym typeface="Palatino"/>
                        </a:rPr>
                      </a:br>
                      <a:r>
                        <a:rPr lang="en-US" sz="2100" u="none" strike="noStrike" cap="none" dirty="0">
                          <a:solidFill>
                            <a:srgbClr val="414141"/>
                          </a:solidFill>
                          <a:latin typeface="Palatino"/>
                          <a:ea typeface="Palatino"/>
                          <a:cs typeface="Palatino"/>
                          <a:sym typeface="Palatino"/>
                        </a:rPr>
                        <a:t>#### </a:t>
                      </a:r>
                      <a:r>
                        <a:rPr lang="en-US" sz="2100" u="none" strike="noStrike" cap="none" dirty="0" err="1">
                          <a:solidFill>
                            <a:srgbClr val="414141"/>
                          </a:solidFill>
                          <a:latin typeface="Palatino"/>
                          <a:ea typeface="Palatino"/>
                          <a:cs typeface="Palatino"/>
                          <a:sym typeface="Palatino"/>
                        </a:rPr>
                        <a:t>est</a:t>
                      </a:r>
                      <a:r>
                        <a:rPr lang="en-US" sz="2100" u="none" strike="noStrike" cap="none" dirty="0">
                          <a:solidFill>
                            <a:srgbClr val="414141"/>
                          </a:solidFill>
                          <a:latin typeface="Palatino"/>
                          <a:ea typeface="Palatino"/>
                          <a:cs typeface="Palatino"/>
                          <a:sym typeface="Palatino"/>
                        </a:rPr>
                        <a:t> un </a:t>
                      </a:r>
                      <a:r>
                        <a:rPr lang="en-US" sz="2100" u="none" strike="noStrike" cap="none" dirty="0" err="1">
                          <a:solidFill>
                            <a:srgbClr val="414141"/>
                          </a:solidFill>
                          <a:latin typeface="Palatino"/>
                          <a:ea typeface="Palatino"/>
                          <a:cs typeface="Palatino"/>
                          <a:sym typeface="Palatino"/>
                        </a:rPr>
                        <a:t>nombre</a:t>
                      </a:r>
                      <a:r>
                        <a:rPr lang="en-US" sz="2100" u="none" strike="noStrike" cap="none" dirty="0">
                          <a:solidFill>
                            <a:srgbClr val="414141"/>
                          </a:solidFill>
                          <a:latin typeface="Palatino"/>
                          <a:ea typeface="Palatino"/>
                          <a:cs typeface="Palatino"/>
                          <a:sym typeface="Palatino"/>
                        </a:rPr>
                        <a:t> </a:t>
                      </a:r>
                      <a:r>
                        <a:rPr lang="en-US" sz="2100" u="none" strike="noStrike" cap="none" dirty="0" err="1">
                          <a:solidFill>
                            <a:srgbClr val="414141"/>
                          </a:solidFill>
                          <a:latin typeface="Palatino"/>
                          <a:ea typeface="Palatino"/>
                          <a:cs typeface="Palatino"/>
                          <a:sym typeface="Palatino"/>
                        </a:rPr>
                        <a:t>hexadécimal</a:t>
                      </a:r>
                      <a:r>
                        <a:rPr lang="en-US" sz="2100" u="none" strike="noStrike" cap="none" dirty="0">
                          <a:solidFill>
                            <a:srgbClr val="414141"/>
                          </a:solidFill>
                          <a:latin typeface="Palatino"/>
                          <a:ea typeface="Palatino"/>
                          <a:cs typeface="Palatino"/>
                          <a:sym typeface="Palatino"/>
                        </a:rPr>
                        <a:t> </a:t>
                      </a:r>
                      <a:r>
                        <a:rPr lang="en-US" sz="2100" u="none" strike="noStrike" cap="none" dirty="0" err="1">
                          <a:solidFill>
                            <a:srgbClr val="414141"/>
                          </a:solidFill>
                          <a:latin typeface="Palatino"/>
                          <a:ea typeface="Palatino"/>
                          <a:cs typeface="Palatino"/>
                          <a:sym typeface="Palatino"/>
                        </a:rPr>
                        <a:t>à</a:t>
                      </a:r>
                      <a:r>
                        <a:rPr lang="en-US" sz="2100" u="none" strike="noStrike" cap="none" dirty="0">
                          <a:solidFill>
                            <a:srgbClr val="414141"/>
                          </a:solidFill>
                          <a:latin typeface="Palatino"/>
                          <a:ea typeface="Palatino"/>
                          <a:cs typeface="Palatino"/>
                          <a:sym typeface="Palatino"/>
                        </a:rPr>
                        <a:t> quatre chiffres.  </a:t>
                      </a:r>
                      <a:endParaRPr sz="2100" u="none" strike="noStrike" cap="none" dirty="0">
                        <a:solidFill>
                          <a:srgbClr val="414141"/>
                        </a:solidFill>
                        <a:latin typeface="Palatino"/>
                        <a:ea typeface="Palatino"/>
                        <a:cs typeface="Palatino"/>
                        <a:sym typeface="Palatino"/>
                      </a:endParaRPr>
                    </a:p>
                  </a:txBody>
                  <a:tcPr marL="7625" marR="7625" marT="7625" marB="0" anchor="ctr"/>
                </a:tc>
                <a:extLst>
                  <a:ext uri="{0D108BD9-81ED-4DB2-BD59-A6C34878D82A}">
                    <a16:rowId xmlns:a16="http://schemas.microsoft.com/office/drawing/2014/main" val="10002"/>
                  </a:ext>
                </a:extLst>
              </a:tr>
            </a:tbl>
          </a:graphicData>
        </a:graphic>
      </p:graphicFrame>
      <p:sp>
        <p:nvSpPr>
          <p:cNvPr id="239" name="Google Shape;239;p41"/>
          <p:cNvSpPr txBox="1"/>
          <p:nvPr/>
        </p:nvSpPr>
        <p:spPr>
          <a:xfrm>
            <a:off x="476250" y="1569900"/>
            <a:ext cx="11239500" cy="163888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600"/>
              <a:buFont typeface="Arial"/>
              <a:buNone/>
            </a:pPr>
            <a:r>
              <a:rPr lang="en-US" sz="2100" b="0" i="0" u="none" strike="noStrike" cap="none" dirty="0">
                <a:solidFill>
                  <a:schemeClr val="dk1"/>
                </a:solidFill>
                <a:latin typeface="Palatino"/>
                <a:ea typeface="Palatino"/>
                <a:cs typeface="Palatino"/>
                <a:sym typeface="Palatino"/>
              </a:rPr>
              <a:t>Les variables  NVRAM de type </a:t>
            </a:r>
            <a:r>
              <a:rPr lang="en-US" sz="2100" b="1" i="0" u="none" strike="noStrike" cap="none" dirty="0">
                <a:solidFill>
                  <a:schemeClr val="dk1"/>
                </a:solidFill>
                <a:latin typeface="Palatino"/>
                <a:ea typeface="Palatino"/>
                <a:cs typeface="Palatino"/>
                <a:sym typeface="Palatino"/>
              </a:rPr>
              <a:t>EFI_LOAD_OPTION</a:t>
            </a:r>
            <a:r>
              <a:rPr lang="en-US" sz="2100" b="0" i="0" u="none" strike="noStrike" cap="none" dirty="0">
                <a:solidFill>
                  <a:schemeClr val="dk1"/>
                </a:solidFill>
                <a:latin typeface="Palatino"/>
                <a:ea typeface="Palatino"/>
                <a:cs typeface="Palatino"/>
                <a:sym typeface="Palatino"/>
              </a:rPr>
              <a:t> </a:t>
            </a:r>
            <a:r>
              <a:rPr lang="en-US" sz="2100" b="0" i="0" u="none" strike="noStrike" cap="none" dirty="0" err="1">
                <a:solidFill>
                  <a:schemeClr val="dk1"/>
                </a:solidFill>
                <a:latin typeface="Palatino"/>
                <a:ea typeface="Palatino"/>
                <a:cs typeface="Palatino"/>
                <a:sym typeface="Palatino"/>
              </a:rPr>
              <a:t>sont</a:t>
            </a:r>
            <a:r>
              <a:rPr lang="en-US" sz="2100" b="0" i="0" u="none" strike="noStrike" cap="none" dirty="0">
                <a:solidFill>
                  <a:schemeClr val="dk1"/>
                </a:solidFill>
                <a:latin typeface="Palatino"/>
                <a:ea typeface="Palatino"/>
                <a:cs typeface="Palatino"/>
                <a:sym typeface="Palatino"/>
              </a:rPr>
              <a:t> </a:t>
            </a:r>
            <a:r>
              <a:rPr lang="en-US" sz="2100" b="0" i="0" u="none" strike="noStrike" cap="none" dirty="0" err="1">
                <a:solidFill>
                  <a:schemeClr val="dk1"/>
                </a:solidFill>
                <a:latin typeface="Palatino"/>
                <a:ea typeface="Palatino"/>
                <a:cs typeface="Palatino"/>
                <a:sym typeface="Palatino"/>
              </a:rPr>
              <a:t>une</a:t>
            </a:r>
            <a:r>
              <a:rPr lang="en-US" sz="2100" b="0" i="0" u="none" strike="noStrike" cap="none" dirty="0">
                <a:solidFill>
                  <a:schemeClr val="dk1"/>
                </a:solidFill>
                <a:latin typeface="Palatino"/>
                <a:ea typeface="Palatino"/>
                <a:cs typeface="Palatino"/>
                <a:sym typeface="Palatino"/>
              </a:rPr>
              <a:t> </a:t>
            </a:r>
            <a:r>
              <a:rPr lang="en-US" sz="2100" b="0" i="0" u="none" strike="noStrike" cap="none" dirty="0" err="1">
                <a:solidFill>
                  <a:schemeClr val="dk1"/>
                </a:solidFill>
                <a:latin typeface="Palatino"/>
                <a:ea typeface="Palatino"/>
                <a:cs typeface="Palatino"/>
                <a:sym typeface="Palatino"/>
              </a:rPr>
              <a:t>combinaison</a:t>
            </a:r>
            <a:r>
              <a:rPr lang="en-US" sz="2100" b="0" i="0" u="none" strike="noStrike" cap="none" dirty="0">
                <a:solidFill>
                  <a:schemeClr val="dk1"/>
                </a:solidFill>
                <a:latin typeface="Palatino"/>
                <a:ea typeface="Palatino"/>
                <a:cs typeface="Palatino"/>
                <a:sym typeface="Palatino"/>
              </a:rPr>
              <a:t> d'un GUID (Globally Unique Identifier) du propriétaire de la variable, d'un nom et </a:t>
            </a:r>
            <a:r>
              <a:rPr lang="en-US" sz="2100" b="0" i="0" u="none" strike="noStrike" cap="none" dirty="0" err="1">
                <a:solidFill>
                  <a:schemeClr val="dk1"/>
                </a:solidFill>
                <a:latin typeface="Palatino"/>
                <a:ea typeface="Palatino"/>
                <a:cs typeface="Palatino"/>
                <a:sym typeface="Palatino"/>
              </a:rPr>
              <a:t>d'une</a:t>
            </a:r>
            <a:r>
              <a:rPr lang="en-US" sz="2100" b="0" i="0" u="none" strike="noStrike" cap="none" dirty="0">
                <a:solidFill>
                  <a:schemeClr val="dk1"/>
                </a:solidFill>
                <a:latin typeface="Palatino"/>
                <a:ea typeface="Palatino"/>
                <a:cs typeface="Palatino"/>
                <a:sym typeface="Palatino"/>
              </a:rPr>
              <a:t> </a:t>
            </a:r>
            <a:r>
              <a:rPr lang="en-US" sz="2100" b="0" i="0" u="none" strike="noStrike" cap="none" dirty="0" err="1">
                <a:solidFill>
                  <a:schemeClr val="dk1"/>
                </a:solidFill>
                <a:latin typeface="Palatino"/>
                <a:ea typeface="Palatino"/>
                <a:cs typeface="Palatino"/>
                <a:sym typeface="Palatino"/>
              </a:rPr>
              <a:t>valeur</a:t>
            </a:r>
            <a:r>
              <a:rPr lang="en-US" sz="2100" b="0" i="0" u="none" strike="noStrike" cap="none" dirty="0">
                <a:solidFill>
                  <a:schemeClr val="dk1"/>
                </a:solidFill>
                <a:latin typeface="Palatino"/>
                <a:ea typeface="Palatino"/>
                <a:cs typeface="Palatino"/>
                <a:sym typeface="Palatino"/>
              </a:rPr>
              <a:t>. </a:t>
            </a:r>
            <a:endParaRPr sz="2100" b="0" i="0" u="none" strike="noStrike" cap="none" dirty="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2"/>
          <p:cNvSpPr txBox="1">
            <a:spLocks noGrp="1"/>
          </p:cNvSpPr>
          <p:nvPr>
            <p:ph type="title"/>
          </p:nvPr>
        </p:nvSpPr>
        <p:spPr>
          <a:xfrm>
            <a:off x="476250" y="133945"/>
            <a:ext cx="11239500" cy="857250"/>
          </a:xfrm>
          <a:prstGeom prst="rect">
            <a:avLst/>
          </a:prstGeom>
          <a:noFill/>
          <a:ln>
            <a:noFill/>
          </a:ln>
        </p:spPr>
        <p:txBody>
          <a:bodyPr spcFirstLastPara="1" wrap="square" lIns="50800" tIns="50800" rIns="50800" bIns="50800" anchor="ctr" anchorCtr="0">
            <a:normAutofit fontScale="90000"/>
          </a:bodyPr>
          <a:lstStyle/>
          <a:p>
            <a:pPr marL="0" lvl="0" indent="0" algn="ctr" rtl="0">
              <a:lnSpc>
                <a:spcPct val="90000"/>
              </a:lnSpc>
              <a:spcBef>
                <a:spcPts val="0"/>
              </a:spcBef>
              <a:spcAft>
                <a:spcPts val="0"/>
              </a:spcAft>
              <a:buClr>
                <a:srgbClr val="D93E2B"/>
              </a:buClr>
              <a:buSzPct val="99108"/>
              <a:buFont typeface="Bodoni"/>
              <a:buNone/>
            </a:pPr>
            <a:br>
              <a:rPr lang="en-US"/>
            </a:br>
            <a:r>
              <a:rPr lang="en-US"/>
              <a:t>Efibootmgr</a:t>
            </a:r>
            <a:endParaRPr/>
          </a:p>
        </p:txBody>
      </p:sp>
      <p:sp>
        <p:nvSpPr>
          <p:cNvPr id="245" name="Google Shape;245;p42"/>
          <p:cNvSpPr txBox="1">
            <a:spLocks noGrp="1"/>
          </p:cNvSpPr>
          <p:nvPr>
            <p:ph type="body" idx="1"/>
          </p:nvPr>
        </p:nvSpPr>
        <p:spPr>
          <a:xfrm>
            <a:off x="476250" y="1990949"/>
            <a:ext cx="11239500" cy="4286250"/>
          </a:xfrm>
          <a:prstGeom prst="rect">
            <a:avLst/>
          </a:prstGeom>
          <a:noFill/>
          <a:ln>
            <a:noFill/>
          </a:ln>
        </p:spPr>
        <p:txBody>
          <a:bodyPr spcFirstLastPara="1" wrap="square" lIns="50800" tIns="50800" rIns="50800" bIns="50800" anchor="ctr" anchorCtr="0">
            <a:normAutofit/>
          </a:bodyPr>
          <a:lstStyle/>
          <a:p>
            <a:pPr marL="0" lvl="0" indent="0" algn="just" rtl="0">
              <a:lnSpc>
                <a:spcPct val="100000"/>
              </a:lnSpc>
              <a:spcBef>
                <a:spcPts val="0"/>
              </a:spcBef>
              <a:spcAft>
                <a:spcPts val="0"/>
              </a:spcAft>
              <a:buSzPts val="1500"/>
              <a:buNone/>
            </a:pPr>
            <a:r>
              <a:rPr lang="en-US" b="1" dirty="0" err="1"/>
              <a:t>EFIBootmgr</a:t>
            </a:r>
            <a:r>
              <a:rPr lang="en-US" dirty="0"/>
              <a:t> </a:t>
            </a:r>
            <a:r>
              <a:rPr lang="en-US" dirty="0" err="1"/>
              <a:t>est</a:t>
            </a:r>
            <a:r>
              <a:rPr lang="en-US" dirty="0"/>
              <a:t> un </a:t>
            </a:r>
            <a:r>
              <a:rPr lang="en-US" dirty="0" err="1"/>
              <a:t>utilitaire</a:t>
            </a:r>
            <a:r>
              <a:rPr lang="en-US" dirty="0"/>
              <a:t> </a:t>
            </a:r>
            <a:r>
              <a:rPr lang="en-US" dirty="0" err="1"/>
              <a:t>en</a:t>
            </a:r>
            <a:r>
              <a:rPr lang="en-US" dirty="0"/>
              <a:t> </a:t>
            </a:r>
            <a:r>
              <a:rPr lang="en-US" dirty="0" err="1"/>
              <a:t>ligne</a:t>
            </a:r>
            <a:r>
              <a:rPr lang="en-US" dirty="0"/>
              <a:t> de </a:t>
            </a:r>
            <a:r>
              <a:rPr lang="en-US" dirty="0" err="1"/>
              <a:t>commande</a:t>
            </a:r>
            <a:r>
              <a:rPr lang="en-US" dirty="0"/>
              <a:t> </a:t>
            </a:r>
            <a:r>
              <a:rPr lang="en-US" dirty="0" err="1"/>
              <a:t>permettant</a:t>
            </a:r>
            <a:r>
              <a:rPr lang="en-US" dirty="0"/>
              <a:t> de </a:t>
            </a:r>
            <a:r>
              <a:rPr lang="en-US" dirty="0" err="1"/>
              <a:t>gérer</a:t>
            </a:r>
            <a:r>
              <a:rPr lang="en-US" dirty="0"/>
              <a:t> le </a:t>
            </a:r>
            <a:r>
              <a:rPr lang="en-US" dirty="0" err="1"/>
              <a:t>chargeur</a:t>
            </a:r>
            <a:r>
              <a:rPr lang="en-US" dirty="0"/>
              <a:t> de </a:t>
            </a:r>
            <a:r>
              <a:rPr lang="en-US" dirty="0" err="1"/>
              <a:t>démarrage</a:t>
            </a:r>
            <a:r>
              <a:rPr lang="en-US" dirty="0"/>
              <a:t> EFI, il </a:t>
            </a:r>
            <a:r>
              <a:rPr lang="en-US" dirty="0" err="1"/>
              <a:t>permet</a:t>
            </a:r>
            <a:r>
              <a:rPr lang="en-US" dirty="0"/>
              <a:t> de:</a:t>
            </a:r>
            <a:endParaRPr dirty="0"/>
          </a:p>
          <a:p>
            <a:pPr marL="330387" lvl="0" indent="-330387" algn="just" rtl="0">
              <a:lnSpc>
                <a:spcPct val="100000"/>
              </a:lnSpc>
              <a:spcBef>
                <a:spcPts val="1687"/>
              </a:spcBef>
              <a:spcAft>
                <a:spcPts val="0"/>
              </a:spcAft>
              <a:buSzPts val="1500"/>
              <a:buChar char="●"/>
            </a:pPr>
            <a:r>
              <a:rPr lang="en-US" dirty="0" err="1"/>
              <a:t>Répertorier</a:t>
            </a:r>
            <a:r>
              <a:rPr lang="en-US" dirty="0"/>
              <a:t> les entrées du </a:t>
            </a:r>
            <a:r>
              <a:rPr lang="en-US" dirty="0" err="1"/>
              <a:t>gestionnaire</a:t>
            </a:r>
            <a:r>
              <a:rPr lang="en-US" dirty="0"/>
              <a:t> de </a:t>
            </a:r>
            <a:r>
              <a:rPr lang="en-US" dirty="0" err="1"/>
              <a:t>démarrage</a:t>
            </a:r>
            <a:r>
              <a:rPr lang="en-US" dirty="0"/>
              <a:t> EFI</a:t>
            </a:r>
            <a:endParaRPr dirty="0"/>
          </a:p>
          <a:p>
            <a:pPr marL="330387" lvl="0" indent="-330387" algn="just" rtl="0">
              <a:lnSpc>
                <a:spcPct val="100000"/>
              </a:lnSpc>
              <a:spcBef>
                <a:spcPts val="1687"/>
              </a:spcBef>
              <a:spcAft>
                <a:spcPts val="0"/>
              </a:spcAft>
              <a:buSzPts val="1500"/>
              <a:buChar char="●"/>
            </a:pPr>
            <a:r>
              <a:rPr lang="en-US" dirty="0"/>
              <a:t>Changer </a:t>
            </a:r>
            <a:r>
              <a:rPr lang="en-US" dirty="0" err="1"/>
              <a:t>l'ordre</a:t>
            </a:r>
            <a:r>
              <a:rPr lang="en-US" dirty="0"/>
              <a:t> des entrées</a:t>
            </a:r>
            <a:endParaRPr dirty="0"/>
          </a:p>
          <a:p>
            <a:pPr marL="330387" lvl="0" indent="-330387" algn="just" rtl="0">
              <a:lnSpc>
                <a:spcPct val="100000"/>
              </a:lnSpc>
              <a:spcBef>
                <a:spcPts val="1687"/>
              </a:spcBef>
              <a:spcAft>
                <a:spcPts val="0"/>
              </a:spcAft>
              <a:buSzPts val="1500"/>
              <a:buChar char="●"/>
            </a:pPr>
            <a:r>
              <a:rPr lang="en-US" dirty="0" err="1"/>
              <a:t>Supprimer</a:t>
            </a:r>
            <a:r>
              <a:rPr lang="en-US" dirty="0"/>
              <a:t> </a:t>
            </a:r>
            <a:r>
              <a:rPr lang="en-US" dirty="0" err="1"/>
              <a:t>une</a:t>
            </a:r>
            <a:r>
              <a:rPr lang="en-US" dirty="0"/>
              <a:t> entrée de </a:t>
            </a:r>
            <a:r>
              <a:rPr lang="en-US" dirty="0" err="1"/>
              <a:t>démarrage</a:t>
            </a:r>
            <a:endParaRPr dirty="0"/>
          </a:p>
          <a:p>
            <a:pPr marL="330387" lvl="0" indent="-330387" algn="just" rtl="0">
              <a:lnSpc>
                <a:spcPct val="100000"/>
              </a:lnSpc>
              <a:spcBef>
                <a:spcPts val="1687"/>
              </a:spcBef>
              <a:spcAft>
                <a:spcPts val="0"/>
              </a:spcAft>
              <a:buSzPts val="1500"/>
              <a:buChar char="●"/>
            </a:pPr>
            <a:r>
              <a:rPr lang="en-US" dirty="0" err="1"/>
              <a:t>Créer</a:t>
            </a:r>
            <a:r>
              <a:rPr lang="en-US" dirty="0"/>
              <a:t> </a:t>
            </a:r>
            <a:r>
              <a:rPr lang="en-US" dirty="0" err="1"/>
              <a:t>une</a:t>
            </a:r>
            <a:r>
              <a:rPr lang="en-US" dirty="0"/>
              <a:t> entrée de </a:t>
            </a:r>
            <a:r>
              <a:rPr lang="en-US" dirty="0" err="1"/>
              <a:t>démarrage</a:t>
            </a:r>
            <a:endParaRPr dirty="0"/>
          </a:p>
          <a:p>
            <a:pPr marL="330387" lvl="0" indent="-330387" algn="just" rtl="0">
              <a:lnSpc>
                <a:spcPct val="100000"/>
              </a:lnSpc>
              <a:spcBef>
                <a:spcPts val="1687"/>
              </a:spcBef>
              <a:spcAft>
                <a:spcPts val="0"/>
              </a:spcAft>
              <a:buSzPts val="1500"/>
              <a:buChar char="●"/>
            </a:pPr>
            <a:r>
              <a:rPr lang="en-US" dirty="0" err="1"/>
              <a:t>Définir</a:t>
            </a:r>
            <a:r>
              <a:rPr lang="en-US" dirty="0"/>
              <a:t> </a:t>
            </a:r>
            <a:r>
              <a:rPr lang="en-US" dirty="0" err="1"/>
              <a:t>l'intervalle</a:t>
            </a:r>
            <a:r>
              <a:rPr lang="en-US" dirty="0"/>
              <a:t> de </a:t>
            </a:r>
            <a:r>
              <a:rPr lang="en-US" dirty="0" err="1"/>
              <a:t>temporisation</a:t>
            </a:r>
            <a:r>
              <a:rPr lang="en-US" dirty="0"/>
              <a:t> du </a:t>
            </a:r>
            <a:r>
              <a:rPr lang="en-US" dirty="0" err="1"/>
              <a:t>gestionnaire</a:t>
            </a:r>
            <a:r>
              <a:rPr lang="en-US" dirty="0"/>
              <a:t> de </a:t>
            </a:r>
            <a:r>
              <a:rPr lang="en-US" dirty="0" err="1"/>
              <a:t>démarrage</a:t>
            </a:r>
            <a:r>
              <a:rPr lang="en-US" dirty="0"/>
              <a:t> EFI</a:t>
            </a:r>
            <a:endParaRPr dirty="0"/>
          </a:p>
          <a:p>
            <a:pPr marL="330387" lvl="0" indent="-233955" algn="l" rtl="0">
              <a:lnSpc>
                <a:spcPct val="100000"/>
              </a:lnSpc>
              <a:spcBef>
                <a:spcPts val="1687"/>
              </a:spcBef>
              <a:spcAft>
                <a:spcPts val="0"/>
              </a:spcAft>
              <a:buSzPts val="1519"/>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3"/>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a:t>Efibootmgr</a:t>
            </a:r>
            <a:endParaRPr/>
          </a:p>
        </p:txBody>
      </p:sp>
      <p:sp>
        <p:nvSpPr>
          <p:cNvPr id="252" name="Google Shape;252;p43"/>
          <p:cNvSpPr/>
          <p:nvPr/>
        </p:nvSpPr>
        <p:spPr>
          <a:xfrm>
            <a:off x="496000" y="4898400"/>
            <a:ext cx="10988700" cy="2273274"/>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rgbClr val="000000"/>
              </a:buClr>
              <a:buSzPts val="2531"/>
              <a:buFont typeface="Arial"/>
              <a:buNone/>
            </a:pPr>
            <a:r>
              <a:rPr lang="en-US" sz="2531" b="1" i="0" u="none" strike="noStrike" cap="none" dirty="0" err="1">
                <a:solidFill>
                  <a:srgbClr val="414141"/>
                </a:solidFill>
                <a:latin typeface="Palatino"/>
                <a:ea typeface="Palatino"/>
                <a:cs typeface="Palatino"/>
                <a:sym typeface="Palatino"/>
              </a:rPr>
              <a:t>BootCurrent</a:t>
            </a:r>
            <a:r>
              <a:rPr lang="en-US" sz="2531" b="0" i="0" u="none" strike="noStrike" cap="none" dirty="0">
                <a:solidFill>
                  <a:srgbClr val="414141"/>
                </a:solidFill>
                <a:latin typeface="Palatino"/>
                <a:ea typeface="Palatino"/>
                <a:cs typeface="Palatino"/>
                <a:sym typeface="Palatino"/>
              </a:rPr>
              <a:t>: </a:t>
            </a:r>
            <a:r>
              <a:rPr lang="en-US" sz="2531" b="0" i="0" u="none" strike="noStrike" cap="none" dirty="0" err="1">
                <a:solidFill>
                  <a:srgbClr val="414141"/>
                </a:solidFill>
                <a:latin typeface="Palatino"/>
                <a:ea typeface="Palatino"/>
                <a:cs typeface="Palatino"/>
                <a:sym typeface="Palatino"/>
              </a:rPr>
              <a:t>indique</a:t>
            </a:r>
            <a:r>
              <a:rPr lang="en-US" sz="2531" b="0" i="0" u="none" strike="noStrike" cap="none" dirty="0">
                <a:solidFill>
                  <a:srgbClr val="414141"/>
                </a:solidFill>
                <a:latin typeface="Palatino"/>
                <a:ea typeface="Palatino"/>
                <a:cs typeface="Palatino"/>
                <a:sym typeface="Palatino"/>
              </a:rPr>
              <a:t>  </a:t>
            </a:r>
            <a:r>
              <a:rPr lang="en-US" sz="2531" b="0" i="0" u="none" strike="noStrike" cap="none" dirty="0" err="1">
                <a:solidFill>
                  <a:srgbClr val="414141"/>
                </a:solidFill>
                <a:latin typeface="Palatino"/>
                <a:ea typeface="Palatino"/>
                <a:cs typeface="Palatino"/>
                <a:sym typeface="Palatino"/>
              </a:rPr>
              <a:t>l’entrée</a:t>
            </a:r>
            <a:r>
              <a:rPr lang="en-US" sz="2531" b="0" i="0" u="none" strike="noStrike" cap="none" dirty="0">
                <a:solidFill>
                  <a:srgbClr val="414141"/>
                </a:solidFill>
                <a:latin typeface="Palatino"/>
                <a:ea typeface="Palatino"/>
                <a:cs typeface="Palatino"/>
                <a:sym typeface="Palatino"/>
              </a:rPr>
              <a:t> de </a:t>
            </a:r>
            <a:r>
              <a:rPr lang="en-US" sz="2531" b="0" i="0" u="none" strike="noStrike" cap="none" dirty="0" err="1">
                <a:solidFill>
                  <a:srgbClr val="414141"/>
                </a:solidFill>
                <a:latin typeface="Palatino"/>
                <a:ea typeface="Palatino"/>
                <a:cs typeface="Palatino"/>
                <a:sym typeface="Palatino"/>
              </a:rPr>
              <a:t>démarrage</a:t>
            </a:r>
            <a:r>
              <a:rPr lang="en-US" sz="2531" b="0" i="0" u="none" strike="noStrike" cap="none" dirty="0">
                <a:solidFill>
                  <a:srgbClr val="414141"/>
                </a:solidFill>
                <a:latin typeface="Palatino"/>
                <a:ea typeface="Palatino"/>
                <a:cs typeface="Palatino"/>
                <a:sym typeface="Palatino"/>
              </a:rPr>
              <a:t> </a:t>
            </a:r>
            <a:r>
              <a:rPr lang="en-US" sz="2531" b="0" i="0" u="none" strike="noStrike" cap="none" dirty="0" err="1">
                <a:solidFill>
                  <a:srgbClr val="414141"/>
                </a:solidFill>
                <a:latin typeface="Palatino"/>
                <a:ea typeface="Palatino"/>
                <a:cs typeface="Palatino"/>
                <a:sym typeface="Palatino"/>
              </a:rPr>
              <a:t>utilisée</a:t>
            </a:r>
            <a:r>
              <a:rPr lang="en-US" sz="2531" b="0" i="0" u="none" strike="noStrike" cap="none" dirty="0">
                <a:solidFill>
                  <a:srgbClr val="414141"/>
                </a:solidFill>
                <a:latin typeface="Palatino"/>
                <a:ea typeface="Palatino"/>
                <a:cs typeface="Palatino"/>
                <a:sym typeface="Palatino"/>
              </a:rPr>
              <a:t> pour </a:t>
            </a:r>
            <a:r>
              <a:rPr lang="en-US" sz="2531" b="0" i="0" u="none" strike="noStrike" cap="none" dirty="0" err="1">
                <a:solidFill>
                  <a:srgbClr val="414141"/>
                </a:solidFill>
                <a:latin typeface="Palatino"/>
                <a:ea typeface="Palatino"/>
                <a:cs typeface="Palatino"/>
                <a:sym typeface="Palatino"/>
              </a:rPr>
              <a:t>démarrer</a:t>
            </a:r>
            <a:r>
              <a:rPr lang="en-US" sz="2531" b="0" i="0" u="none" strike="noStrike" cap="none" dirty="0">
                <a:solidFill>
                  <a:srgbClr val="414141"/>
                </a:solidFill>
                <a:latin typeface="Palatino"/>
                <a:ea typeface="Palatino"/>
                <a:cs typeface="Palatino"/>
                <a:sym typeface="Palatino"/>
              </a:rPr>
              <a:t> le </a:t>
            </a:r>
            <a:r>
              <a:rPr lang="en-US" sz="2531" b="0" i="0" u="none" strike="noStrike" cap="none" dirty="0" err="1">
                <a:solidFill>
                  <a:srgbClr val="414141"/>
                </a:solidFill>
                <a:latin typeface="Palatino"/>
                <a:ea typeface="Palatino"/>
                <a:cs typeface="Palatino"/>
                <a:sym typeface="Palatino"/>
              </a:rPr>
              <a:t>système</a:t>
            </a:r>
            <a:r>
              <a:rPr lang="en-US" sz="2531" b="0" i="0" u="none" strike="noStrike" cap="none" dirty="0">
                <a:solidFill>
                  <a:srgbClr val="414141"/>
                </a:solidFill>
                <a:latin typeface="Palatino"/>
                <a:ea typeface="Palatino"/>
                <a:cs typeface="Palatino"/>
                <a:sym typeface="Palatino"/>
              </a:rPr>
              <a:t>. Dans </a:t>
            </a:r>
            <a:r>
              <a:rPr lang="en-US" sz="2531" b="0" i="0" u="none" strike="noStrike" cap="none" dirty="0" err="1">
                <a:solidFill>
                  <a:srgbClr val="414141"/>
                </a:solidFill>
                <a:latin typeface="Palatino"/>
                <a:ea typeface="Palatino"/>
                <a:cs typeface="Palatino"/>
                <a:sym typeface="Palatino"/>
              </a:rPr>
              <a:t>notre</a:t>
            </a:r>
            <a:r>
              <a:rPr lang="en-US" sz="2531" b="0" i="0" u="none" strike="noStrike" cap="none" dirty="0">
                <a:solidFill>
                  <a:srgbClr val="414141"/>
                </a:solidFill>
                <a:latin typeface="Palatino"/>
                <a:ea typeface="Palatino"/>
                <a:cs typeface="Palatino"/>
                <a:sym typeface="Palatino"/>
              </a:rPr>
              <a:t> </a:t>
            </a:r>
            <a:r>
              <a:rPr lang="en-US" sz="2531" b="0" i="0" u="none" strike="noStrike" cap="none" dirty="0" err="1">
                <a:solidFill>
                  <a:srgbClr val="414141"/>
                </a:solidFill>
                <a:latin typeface="Palatino"/>
                <a:ea typeface="Palatino"/>
                <a:cs typeface="Palatino"/>
                <a:sym typeface="Palatino"/>
              </a:rPr>
              <a:t>cas</a:t>
            </a:r>
            <a:r>
              <a:rPr lang="en-US" sz="2531" b="0" i="0" u="none" strike="noStrike" cap="none" dirty="0">
                <a:solidFill>
                  <a:srgbClr val="414141"/>
                </a:solidFill>
                <a:latin typeface="Palatino"/>
                <a:ea typeface="Palatino"/>
                <a:cs typeface="Palatino"/>
                <a:sym typeface="Palatino"/>
              </a:rPr>
              <a:t>, 0004 (Ubuntu).</a:t>
            </a:r>
            <a:endParaRPr sz="2531" b="0" i="0" u="none" strike="noStrike" cap="none" dirty="0">
              <a:solidFill>
                <a:srgbClr val="414141"/>
              </a:solidFill>
              <a:latin typeface="Palatino"/>
              <a:ea typeface="Palatino"/>
              <a:cs typeface="Palatino"/>
              <a:sym typeface="Palatino"/>
            </a:endParaRPr>
          </a:p>
          <a:p>
            <a:pPr marL="0" marR="0" lvl="0" indent="0" algn="just" rtl="0">
              <a:lnSpc>
                <a:spcPct val="115000"/>
              </a:lnSpc>
              <a:spcBef>
                <a:spcPts val="0"/>
              </a:spcBef>
              <a:spcAft>
                <a:spcPts val="0"/>
              </a:spcAft>
              <a:buClr>
                <a:srgbClr val="000000"/>
              </a:buClr>
              <a:buSzPts val="2531"/>
              <a:buFont typeface="Arial"/>
              <a:buNone/>
            </a:pPr>
            <a:r>
              <a:rPr lang="en-US" sz="2531" b="1" i="0" u="none" strike="noStrike" cap="none" dirty="0">
                <a:solidFill>
                  <a:srgbClr val="414141"/>
                </a:solidFill>
                <a:latin typeface="Palatino"/>
                <a:ea typeface="Palatino"/>
                <a:cs typeface="Palatino"/>
                <a:sym typeface="Palatino"/>
              </a:rPr>
              <a:t>Timeout</a:t>
            </a:r>
            <a:r>
              <a:rPr lang="en-US" sz="2531" b="0" i="0" u="none" strike="noStrike" cap="none" dirty="0">
                <a:solidFill>
                  <a:srgbClr val="414141"/>
                </a:solidFill>
                <a:latin typeface="Palatino"/>
                <a:ea typeface="Palatino"/>
                <a:cs typeface="Palatino"/>
                <a:sym typeface="Palatino"/>
              </a:rPr>
              <a:t>: </a:t>
            </a:r>
            <a:r>
              <a:rPr lang="en-US" sz="2531" b="0" i="0" u="none" strike="noStrike" cap="none" dirty="0" err="1">
                <a:solidFill>
                  <a:srgbClr val="414141"/>
                </a:solidFill>
                <a:latin typeface="Palatino"/>
                <a:ea typeface="Palatino"/>
                <a:cs typeface="Palatino"/>
                <a:sym typeface="Palatino"/>
              </a:rPr>
              <a:t>indique</a:t>
            </a:r>
            <a:r>
              <a:rPr lang="en-US" sz="2531" b="0" i="0" u="none" strike="noStrike" cap="none" dirty="0">
                <a:solidFill>
                  <a:srgbClr val="414141"/>
                </a:solidFill>
                <a:latin typeface="Palatino"/>
                <a:ea typeface="Palatino"/>
                <a:cs typeface="Palatino"/>
                <a:sym typeface="Palatino"/>
              </a:rPr>
              <a:t> le temps </a:t>
            </a:r>
            <a:r>
              <a:rPr lang="en-US" sz="2531" b="0" i="0" u="none" strike="noStrike" cap="none" dirty="0" err="1">
                <a:solidFill>
                  <a:srgbClr val="414141"/>
                </a:solidFill>
                <a:latin typeface="Palatino"/>
                <a:ea typeface="Palatino"/>
                <a:cs typeface="Palatino"/>
                <a:sym typeface="Palatino"/>
              </a:rPr>
              <a:t>avant</a:t>
            </a:r>
            <a:r>
              <a:rPr lang="en-US" sz="2531" b="0" i="0" u="none" strike="noStrike" cap="none" dirty="0">
                <a:solidFill>
                  <a:srgbClr val="414141"/>
                </a:solidFill>
                <a:latin typeface="Palatino"/>
                <a:ea typeface="Palatino"/>
                <a:cs typeface="Palatino"/>
                <a:sym typeface="Palatino"/>
              </a:rPr>
              <a:t> </a:t>
            </a:r>
            <a:r>
              <a:rPr lang="en-US" sz="2531" b="0" i="0" u="none" strike="noStrike" cap="none" dirty="0" err="1">
                <a:solidFill>
                  <a:srgbClr val="414141"/>
                </a:solidFill>
                <a:latin typeface="Palatino"/>
                <a:ea typeface="Palatino"/>
                <a:cs typeface="Palatino"/>
                <a:sym typeface="Palatino"/>
              </a:rPr>
              <a:t>l’amorçage</a:t>
            </a:r>
            <a:r>
              <a:rPr lang="en-US" sz="2531" b="0" i="0" u="none" strike="noStrike" cap="none" dirty="0">
                <a:solidFill>
                  <a:srgbClr val="414141"/>
                </a:solidFill>
                <a:latin typeface="Palatino"/>
                <a:ea typeface="Palatino"/>
                <a:cs typeface="Palatino"/>
                <a:sym typeface="Palatino"/>
              </a:rPr>
              <a:t>. 2 </a:t>
            </a:r>
            <a:r>
              <a:rPr lang="en-US" sz="2531" b="0" i="0" u="none" strike="noStrike" cap="none" dirty="0" err="1">
                <a:solidFill>
                  <a:srgbClr val="414141"/>
                </a:solidFill>
                <a:latin typeface="Palatino"/>
                <a:ea typeface="Palatino"/>
                <a:cs typeface="Palatino"/>
                <a:sym typeface="Palatino"/>
              </a:rPr>
              <a:t>secondes</a:t>
            </a:r>
            <a:r>
              <a:rPr lang="en-US" sz="2531" b="0" i="0" u="none" strike="noStrike" cap="none" dirty="0">
                <a:solidFill>
                  <a:srgbClr val="414141"/>
                </a:solidFill>
                <a:latin typeface="Palatino"/>
                <a:ea typeface="Palatino"/>
                <a:cs typeface="Palatino"/>
                <a:sym typeface="Palatino"/>
              </a:rPr>
              <a:t> dans </a:t>
            </a:r>
            <a:r>
              <a:rPr lang="en-US" sz="2531" b="0" i="0" u="none" strike="noStrike" cap="none" dirty="0" err="1">
                <a:solidFill>
                  <a:srgbClr val="414141"/>
                </a:solidFill>
                <a:latin typeface="Palatino"/>
                <a:ea typeface="Palatino"/>
                <a:cs typeface="Palatino"/>
                <a:sym typeface="Palatino"/>
              </a:rPr>
              <a:t>notre</a:t>
            </a:r>
            <a:r>
              <a:rPr lang="en-US" sz="2531" b="0" i="0" u="none" strike="noStrike" cap="none" dirty="0">
                <a:solidFill>
                  <a:srgbClr val="414141"/>
                </a:solidFill>
                <a:latin typeface="Palatino"/>
                <a:ea typeface="Palatino"/>
                <a:cs typeface="Palatino"/>
                <a:sym typeface="Palatino"/>
              </a:rPr>
              <a:t> </a:t>
            </a:r>
            <a:r>
              <a:rPr lang="en-US" sz="2531" b="0" i="0" u="none" strike="noStrike" cap="none" dirty="0" err="1">
                <a:solidFill>
                  <a:srgbClr val="414141"/>
                </a:solidFill>
                <a:latin typeface="Palatino"/>
                <a:ea typeface="Palatino"/>
                <a:cs typeface="Palatino"/>
                <a:sym typeface="Palatino"/>
              </a:rPr>
              <a:t>cas</a:t>
            </a:r>
            <a:r>
              <a:rPr lang="en-US" sz="2531" b="0" i="0" u="none" strike="noStrike" cap="none" dirty="0">
                <a:solidFill>
                  <a:srgbClr val="414141"/>
                </a:solidFill>
                <a:latin typeface="Palatino"/>
                <a:ea typeface="Palatino"/>
                <a:cs typeface="Palatino"/>
                <a:sym typeface="Palatino"/>
              </a:rPr>
              <a:t>.</a:t>
            </a:r>
            <a:endParaRPr sz="2531" b="0" i="0" u="none" strike="noStrike" cap="none" dirty="0">
              <a:solidFill>
                <a:srgbClr val="414141"/>
              </a:solidFill>
              <a:latin typeface="Palatino"/>
              <a:ea typeface="Palatino"/>
              <a:cs typeface="Palatino"/>
              <a:sym typeface="Palatino"/>
            </a:endParaRPr>
          </a:p>
          <a:p>
            <a:pPr marL="0" marR="0" lvl="0" indent="0" algn="just" rtl="0">
              <a:lnSpc>
                <a:spcPct val="115000"/>
              </a:lnSpc>
              <a:spcBef>
                <a:spcPts val="0"/>
              </a:spcBef>
              <a:spcAft>
                <a:spcPts val="0"/>
              </a:spcAft>
              <a:buClr>
                <a:srgbClr val="000000"/>
              </a:buClr>
              <a:buSzPts val="2531"/>
              <a:buFont typeface="Arial"/>
              <a:buNone/>
            </a:pPr>
            <a:r>
              <a:rPr lang="en-US" sz="2531" b="1" i="0" u="none" strike="noStrike" cap="none" dirty="0" err="1">
                <a:solidFill>
                  <a:srgbClr val="414141"/>
                </a:solidFill>
                <a:latin typeface="Palatino"/>
                <a:ea typeface="Palatino"/>
                <a:cs typeface="Palatino"/>
                <a:sym typeface="Palatino"/>
              </a:rPr>
              <a:t>BootOrder</a:t>
            </a:r>
            <a:r>
              <a:rPr lang="en-US" sz="2531" b="0" i="0" u="none" strike="noStrike" cap="none" dirty="0">
                <a:solidFill>
                  <a:srgbClr val="414141"/>
                </a:solidFill>
                <a:latin typeface="Palatino"/>
                <a:ea typeface="Palatino"/>
                <a:cs typeface="Palatino"/>
                <a:sym typeface="Palatino"/>
              </a:rPr>
              <a:t>: </a:t>
            </a:r>
            <a:r>
              <a:rPr lang="en-US" sz="2531" b="0" i="0" u="none" strike="noStrike" cap="none" dirty="0" err="1">
                <a:solidFill>
                  <a:srgbClr val="414141"/>
                </a:solidFill>
                <a:latin typeface="Palatino"/>
                <a:ea typeface="Palatino"/>
                <a:cs typeface="Palatino"/>
                <a:sym typeface="Palatino"/>
              </a:rPr>
              <a:t>indique</a:t>
            </a:r>
            <a:r>
              <a:rPr lang="en-US" sz="2531" b="0" i="0" u="none" strike="noStrike" cap="none" dirty="0">
                <a:solidFill>
                  <a:srgbClr val="414141"/>
                </a:solidFill>
                <a:latin typeface="Palatino"/>
                <a:ea typeface="Palatino"/>
                <a:cs typeface="Palatino"/>
                <a:sym typeface="Palatino"/>
              </a:rPr>
              <a:t> </a:t>
            </a:r>
            <a:r>
              <a:rPr lang="en-US" sz="2531" b="0" i="0" u="none" strike="noStrike" cap="none" dirty="0" err="1">
                <a:solidFill>
                  <a:srgbClr val="414141"/>
                </a:solidFill>
                <a:latin typeface="Palatino"/>
                <a:ea typeface="Palatino"/>
                <a:cs typeface="Palatino"/>
                <a:sym typeface="Palatino"/>
              </a:rPr>
              <a:t>l'ordre</a:t>
            </a:r>
            <a:r>
              <a:rPr lang="en-US" sz="2531" b="0" i="0" u="none" strike="noStrike" cap="none" dirty="0">
                <a:solidFill>
                  <a:srgbClr val="414141"/>
                </a:solidFill>
                <a:latin typeface="Palatino"/>
                <a:ea typeface="Palatino"/>
                <a:cs typeface="Palatino"/>
                <a:sym typeface="Palatino"/>
              </a:rPr>
              <a:t> dans </a:t>
            </a:r>
            <a:r>
              <a:rPr lang="en-US" sz="2531" b="0" i="0" u="none" strike="noStrike" cap="none" dirty="0" err="1">
                <a:solidFill>
                  <a:srgbClr val="414141"/>
                </a:solidFill>
                <a:latin typeface="Palatino"/>
                <a:ea typeface="Palatino"/>
                <a:cs typeface="Palatino"/>
                <a:sym typeface="Palatino"/>
              </a:rPr>
              <a:t>lequel</a:t>
            </a:r>
            <a:r>
              <a:rPr lang="en-US" sz="2531" b="0" i="0" u="none" strike="noStrike" cap="none" dirty="0">
                <a:solidFill>
                  <a:srgbClr val="414141"/>
                </a:solidFill>
                <a:latin typeface="Palatino"/>
                <a:ea typeface="Palatino"/>
                <a:cs typeface="Palatino"/>
                <a:sym typeface="Palatino"/>
              </a:rPr>
              <a:t> </a:t>
            </a:r>
            <a:r>
              <a:rPr lang="en-US" sz="2531" b="0" i="0" u="none" strike="noStrike" cap="none" dirty="0" err="1">
                <a:solidFill>
                  <a:srgbClr val="414141"/>
                </a:solidFill>
                <a:latin typeface="Palatino"/>
                <a:ea typeface="Palatino"/>
                <a:cs typeface="Palatino"/>
                <a:sym typeface="Palatino"/>
              </a:rPr>
              <a:t>sont</a:t>
            </a:r>
            <a:r>
              <a:rPr lang="en-US" sz="2531" b="0" i="0" u="none" strike="noStrike" cap="none" dirty="0">
                <a:solidFill>
                  <a:srgbClr val="414141"/>
                </a:solidFill>
                <a:latin typeface="Palatino"/>
                <a:ea typeface="Palatino"/>
                <a:cs typeface="Palatino"/>
                <a:sym typeface="Palatino"/>
              </a:rPr>
              <a:t> </a:t>
            </a:r>
            <a:r>
              <a:rPr lang="en-US" sz="2531" b="0" i="0" u="none" strike="noStrike" cap="none" dirty="0" err="1">
                <a:solidFill>
                  <a:srgbClr val="414141"/>
                </a:solidFill>
                <a:latin typeface="Palatino"/>
                <a:ea typeface="Palatino"/>
                <a:cs typeface="Palatino"/>
                <a:sym typeface="Palatino"/>
              </a:rPr>
              <a:t>amorcés</a:t>
            </a:r>
            <a:r>
              <a:rPr lang="en-US" sz="2531" b="0" i="0" u="none" strike="noStrike" cap="none" dirty="0">
                <a:solidFill>
                  <a:srgbClr val="414141"/>
                </a:solidFill>
                <a:latin typeface="Palatino"/>
                <a:ea typeface="Palatino"/>
                <a:cs typeface="Palatino"/>
                <a:sym typeface="Palatino"/>
              </a:rPr>
              <a:t> les </a:t>
            </a:r>
            <a:r>
              <a:rPr lang="en-US" sz="2531" b="0" i="0" u="none" strike="noStrike" cap="none" dirty="0" err="1">
                <a:solidFill>
                  <a:srgbClr val="414141"/>
                </a:solidFill>
                <a:latin typeface="Palatino"/>
                <a:ea typeface="Palatino"/>
                <a:cs typeface="Palatino"/>
                <a:sym typeface="Palatino"/>
              </a:rPr>
              <a:t>systèmes</a:t>
            </a:r>
            <a:r>
              <a:rPr lang="en-US" sz="2531" b="0" i="0" u="none" strike="noStrike" cap="none" dirty="0">
                <a:solidFill>
                  <a:srgbClr val="414141"/>
                </a:solidFill>
                <a:latin typeface="Palatino"/>
                <a:ea typeface="Palatino"/>
                <a:cs typeface="Palatino"/>
                <a:sym typeface="Palatino"/>
              </a:rPr>
              <a:t> UEFI.</a:t>
            </a:r>
            <a:endParaRPr sz="2531" b="0" i="0" u="none" strike="noStrike" cap="none" dirty="0">
              <a:solidFill>
                <a:srgbClr val="414141"/>
              </a:solidFill>
              <a:latin typeface="Palatino"/>
              <a:ea typeface="Palatino"/>
              <a:cs typeface="Palatino"/>
              <a:sym typeface="Palatino"/>
            </a:endParaRPr>
          </a:p>
          <a:p>
            <a:pPr marL="0" marR="0" lvl="0" indent="0" algn="l" rtl="0">
              <a:lnSpc>
                <a:spcPct val="100000"/>
              </a:lnSpc>
              <a:spcBef>
                <a:spcPts val="0"/>
              </a:spcBef>
              <a:spcAft>
                <a:spcPts val="0"/>
              </a:spcAft>
              <a:buClr>
                <a:srgbClr val="000000"/>
              </a:buClr>
              <a:buSzPts val="2531"/>
              <a:buFont typeface="Arial"/>
              <a:buNone/>
            </a:pPr>
            <a:r>
              <a:rPr lang="en-US" sz="2531" b="0" i="0" u="none" strike="noStrike" cap="none" dirty="0">
                <a:solidFill>
                  <a:srgbClr val="414141"/>
                </a:solidFill>
                <a:latin typeface="Palatino"/>
                <a:ea typeface="Palatino"/>
                <a:cs typeface="Palatino"/>
                <a:sym typeface="Palatino"/>
              </a:rPr>
              <a:t> </a:t>
            </a:r>
            <a:endParaRPr sz="2531" b="0" i="0" u="none" strike="noStrike" cap="none" dirty="0">
              <a:solidFill>
                <a:srgbClr val="414141"/>
              </a:solidFill>
              <a:latin typeface="Palatino"/>
              <a:ea typeface="Palatino"/>
              <a:cs typeface="Palatino"/>
              <a:sym typeface="Palatino"/>
            </a:endParaRPr>
          </a:p>
        </p:txBody>
      </p:sp>
      <p:sp>
        <p:nvSpPr>
          <p:cNvPr id="253" name="Google Shape;253;p43"/>
          <p:cNvSpPr txBox="1"/>
          <p:nvPr/>
        </p:nvSpPr>
        <p:spPr>
          <a:xfrm>
            <a:off x="496002" y="1661149"/>
            <a:ext cx="11219700" cy="492300"/>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000000"/>
              </a:buClr>
              <a:buSzPts val="2531"/>
              <a:buFont typeface="Arial"/>
              <a:buNone/>
            </a:pPr>
            <a:r>
              <a:rPr lang="en-US" sz="2531" b="0" i="0" u="none" strike="noStrike" cap="none" dirty="0">
                <a:solidFill>
                  <a:srgbClr val="414141"/>
                </a:solidFill>
                <a:latin typeface="Palatino"/>
                <a:ea typeface="Palatino"/>
                <a:cs typeface="Palatino"/>
                <a:sym typeface="Palatino"/>
              </a:rPr>
              <a:t> La </a:t>
            </a:r>
            <a:r>
              <a:rPr lang="en-US" sz="2531" b="0" i="0" u="none" strike="noStrike" cap="none" dirty="0" err="1">
                <a:solidFill>
                  <a:srgbClr val="414141"/>
                </a:solidFill>
                <a:latin typeface="Palatino"/>
                <a:ea typeface="Palatino"/>
                <a:cs typeface="Palatino"/>
                <a:sym typeface="Palatino"/>
              </a:rPr>
              <a:t>commande</a:t>
            </a:r>
            <a:r>
              <a:rPr lang="en-US" sz="2531" b="0" i="0" u="none" strike="noStrike" cap="none" dirty="0">
                <a:solidFill>
                  <a:srgbClr val="414141"/>
                </a:solidFill>
                <a:latin typeface="Palatino"/>
                <a:ea typeface="Palatino"/>
                <a:cs typeface="Palatino"/>
                <a:sym typeface="Palatino"/>
              </a:rPr>
              <a:t> </a:t>
            </a:r>
            <a:r>
              <a:rPr lang="en-US" sz="2531" b="1" i="0" u="none" strike="noStrike" cap="none" dirty="0" err="1">
                <a:solidFill>
                  <a:srgbClr val="414141"/>
                </a:solidFill>
                <a:latin typeface="Palatino"/>
                <a:ea typeface="Palatino"/>
                <a:cs typeface="Palatino"/>
                <a:sym typeface="Palatino"/>
              </a:rPr>
              <a:t>efibootmgr</a:t>
            </a:r>
            <a:r>
              <a:rPr lang="en-US" sz="2531" b="1" i="0" u="none" strike="noStrike" cap="none" dirty="0">
                <a:solidFill>
                  <a:srgbClr val="414141"/>
                </a:solidFill>
                <a:latin typeface="Palatino"/>
                <a:ea typeface="Palatino"/>
                <a:cs typeface="Palatino"/>
                <a:sym typeface="Palatino"/>
              </a:rPr>
              <a:t> -o </a:t>
            </a:r>
            <a:r>
              <a:rPr lang="en-US" sz="2531" b="0" i="0" u="none" strike="noStrike" cap="none" dirty="0" err="1">
                <a:solidFill>
                  <a:srgbClr val="414141"/>
                </a:solidFill>
                <a:latin typeface="Palatino"/>
                <a:ea typeface="Palatino"/>
                <a:cs typeface="Palatino"/>
                <a:sym typeface="Palatino"/>
              </a:rPr>
              <a:t>permet</a:t>
            </a:r>
            <a:r>
              <a:rPr lang="en-US" sz="2531" b="0" i="0" u="none" strike="noStrike" cap="none" dirty="0">
                <a:solidFill>
                  <a:srgbClr val="414141"/>
                </a:solidFill>
                <a:latin typeface="Palatino"/>
                <a:ea typeface="Palatino"/>
                <a:cs typeface="Palatino"/>
                <a:sym typeface="Palatino"/>
              </a:rPr>
              <a:t> de  changer  </a:t>
            </a:r>
            <a:r>
              <a:rPr lang="en-US" sz="2531" b="0" i="0" u="none" strike="noStrike" cap="none" dirty="0" err="1">
                <a:solidFill>
                  <a:srgbClr val="414141"/>
                </a:solidFill>
                <a:latin typeface="Palatino"/>
                <a:ea typeface="Palatino"/>
                <a:cs typeface="Palatino"/>
                <a:sym typeface="Palatino"/>
              </a:rPr>
              <a:t>l'ordre</a:t>
            </a:r>
            <a:r>
              <a:rPr lang="en-US" sz="2531" b="0" i="0" u="none" strike="noStrike" cap="none" dirty="0">
                <a:solidFill>
                  <a:srgbClr val="414141"/>
                </a:solidFill>
                <a:latin typeface="Palatino"/>
                <a:ea typeface="Palatino"/>
                <a:cs typeface="Palatino"/>
                <a:sym typeface="Palatino"/>
              </a:rPr>
              <a:t> de </a:t>
            </a:r>
            <a:r>
              <a:rPr lang="en-US" sz="2531" b="0" i="0" u="none" strike="noStrike" cap="none" dirty="0" err="1">
                <a:solidFill>
                  <a:srgbClr val="414141"/>
                </a:solidFill>
                <a:latin typeface="Palatino"/>
                <a:ea typeface="Palatino"/>
                <a:cs typeface="Palatino"/>
                <a:sym typeface="Palatino"/>
              </a:rPr>
              <a:t>démarrage</a:t>
            </a:r>
            <a:endParaRPr sz="2531" b="0" i="0" u="none" strike="noStrike" cap="none" dirty="0">
              <a:solidFill>
                <a:srgbClr val="414141"/>
              </a:solidFill>
              <a:latin typeface="Palatino"/>
              <a:ea typeface="Palatino"/>
              <a:cs typeface="Palatino"/>
              <a:sym typeface="Palatino"/>
            </a:endParaRPr>
          </a:p>
        </p:txBody>
      </p:sp>
      <p:pic>
        <p:nvPicPr>
          <p:cNvPr id="254" name="Google Shape;254;p43"/>
          <p:cNvPicPr preferRelativeResize="0"/>
          <p:nvPr/>
        </p:nvPicPr>
        <p:blipFill rotWithShape="1">
          <a:blip r:embed="rId3">
            <a:alphaModFix/>
          </a:blip>
          <a:srcRect/>
          <a:stretch/>
        </p:blipFill>
        <p:spPr>
          <a:xfrm>
            <a:off x="895350" y="2423100"/>
            <a:ext cx="9764174" cy="2205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5"/>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dirty="0"/>
              <a:t>Structure GPT</a:t>
            </a:r>
            <a:endParaRPr dirty="0"/>
          </a:p>
        </p:txBody>
      </p:sp>
      <p:sp>
        <p:nvSpPr>
          <p:cNvPr id="268" name="Google Shape;268;p45"/>
          <p:cNvSpPr txBox="1">
            <a:spLocks noGrp="1"/>
          </p:cNvSpPr>
          <p:nvPr>
            <p:ph type="body" idx="1"/>
          </p:nvPr>
        </p:nvSpPr>
        <p:spPr>
          <a:xfrm>
            <a:off x="636494" y="2176819"/>
            <a:ext cx="10919012" cy="4286251"/>
          </a:xfrm>
          <a:prstGeom prst="rect">
            <a:avLst/>
          </a:prstGeom>
          <a:noFill/>
          <a:ln>
            <a:noFill/>
          </a:ln>
        </p:spPr>
        <p:txBody>
          <a:bodyPr spcFirstLastPara="1" wrap="square" lIns="50800" tIns="50800" rIns="50800" bIns="50800" anchor="t" anchorCtr="0">
            <a:normAutofit/>
          </a:bodyPr>
          <a:lstStyle/>
          <a:p>
            <a:pPr marL="256967" lvl="0" indent="-256967" algn="just" rtl="0">
              <a:lnSpc>
                <a:spcPct val="120000"/>
              </a:lnSpc>
              <a:spcBef>
                <a:spcPts val="0"/>
              </a:spcBef>
              <a:spcAft>
                <a:spcPts val="0"/>
              </a:spcAft>
              <a:buSzPts val="1659"/>
              <a:buChar char="●"/>
            </a:pPr>
            <a:r>
              <a:rPr lang="en-US" dirty="0"/>
              <a:t>UEFI </a:t>
            </a:r>
            <a:r>
              <a:rPr lang="en-US" dirty="0" err="1"/>
              <a:t>utilise</a:t>
            </a:r>
            <a:r>
              <a:rPr lang="en-US" dirty="0"/>
              <a:t> un </a:t>
            </a:r>
            <a:r>
              <a:rPr lang="en-US" dirty="0" err="1"/>
              <a:t>schéma</a:t>
            </a:r>
            <a:r>
              <a:rPr lang="en-US" dirty="0"/>
              <a:t> de </a:t>
            </a:r>
            <a:r>
              <a:rPr lang="en-US" dirty="0" err="1"/>
              <a:t>partitionnement</a:t>
            </a:r>
            <a:r>
              <a:rPr lang="en-US" dirty="0"/>
              <a:t> </a:t>
            </a:r>
            <a:r>
              <a:rPr lang="en-US" dirty="0" err="1"/>
              <a:t>en</a:t>
            </a:r>
            <a:r>
              <a:rPr lang="en-US" dirty="0"/>
              <a:t> </a:t>
            </a:r>
            <a:r>
              <a:rPr lang="en-US" b="1" dirty="0">
                <a:solidFill>
                  <a:srgbClr val="FF2600"/>
                </a:solidFill>
              </a:rPr>
              <a:t>GPT « Globally Unique Identifier Partition Table »</a:t>
            </a:r>
            <a:r>
              <a:rPr lang="en-US" dirty="0"/>
              <a:t> au lieu du </a:t>
            </a:r>
            <a:r>
              <a:rPr lang="en-US" b="1" dirty="0"/>
              <a:t>MBR</a:t>
            </a:r>
            <a:r>
              <a:rPr lang="en-US" dirty="0"/>
              <a:t> </a:t>
            </a:r>
            <a:r>
              <a:rPr lang="en-US" dirty="0" err="1"/>
              <a:t>utilisé</a:t>
            </a:r>
            <a:r>
              <a:rPr lang="en-US" dirty="0"/>
              <a:t> par le BIOS. Ce qui </a:t>
            </a:r>
            <a:r>
              <a:rPr lang="en-US" dirty="0" err="1"/>
              <a:t>permettra</a:t>
            </a:r>
            <a:r>
              <a:rPr lang="en-US" dirty="0"/>
              <a:t> </a:t>
            </a:r>
            <a:r>
              <a:rPr lang="en-US" dirty="0" err="1"/>
              <a:t>d’utiliser</a:t>
            </a:r>
            <a:r>
              <a:rPr lang="en-US" dirty="0"/>
              <a:t> des </a:t>
            </a:r>
            <a:r>
              <a:rPr lang="en-US" dirty="0" err="1"/>
              <a:t>disques</a:t>
            </a:r>
            <a:r>
              <a:rPr lang="en-US" dirty="0"/>
              <a:t> </a:t>
            </a:r>
            <a:r>
              <a:rPr lang="en-US" dirty="0" err="1"/>
              <a:t>système</a:t>
            </a:r>
            <a:r>
              <a:rPr lang="en-US" dirty="0"/>
              <a:t> de plus de 9 </a:t>
            </a:r>
            <a:r>
              <a:rPr lang="en-US" dirty="0" err="1"/>
              <a:t>Zettaoctets</a:t>
            </a:r>
            <a:r>
              <a:rPr lang="en-US" dirty="0"/>
              <a:t>.</a:t>
            </a:r>
            <a:endParaRPr b="1" dirty="0"/>
          </a:p>
          <a:p>
            <a:pPr marL="256967" lvl="0" indent="-256967" algn="just" rtl="0">
              <a:lnSpc>
                <a:spcPct val="120000"/>
              </a:lnSpc>
              <a:spcBef>
                <a:spcPts val="1687"/>
              </a:spcBef>
              <a:spcAft>
                <a:spcPts val="0"/>
              </a:spcAft>
              <a:buSzPts val="1659"/>
              <a:buChar char="●"/>
            </a:pPr>
            <a:r>
              <a:rPr lang="en-US" b="1" dirty="0"/>
              <a:t>GPT </a:t>
            </a:r>
            <a:r>
              <a:rPr lang="en-US" dirty="0" err="1"/>
              <a:t>soit</a:t>
            </a:r>
            <a:r>
              <a:rPr lang="en-US" dirty="0"/>
              <a:t> </a:t>
            </a:r>
            <a:r>
              <a:rPr lang="en-US" b="1" dirty="0"/>
              <a:t>G</a:t>
            </a:r>
            <a:r>
              <a:rPr lang="en-US" dirty="0"/>
              <a:t>lobally Unique Identifier </a:t>
            </a:r>
            <a:r>
              <a:rPr lang="en-US" b="1" dirty="0"/>
              <a:t>P</a:t>
            </a:r>
            <a:r>
              <a:rPr lang="en-US" dirty="0"/>
              <a:t>artition </a:t>
            </a:r>
            <a:r>
              <a:rPr lang="en-US" b="1" dirty="0"/>
              <a:t>T</a:t>
            </a:r>
            <a:r>
              <a:rPr lang="en-US" dirty="0"/>
              <a:t>able, </a:t>
            </a:r>
            <a:r>
              <a:rPr lang="en-US" dirty="0" err="1"/>
              <a:t>est</a:t>
            </a:r>
            <a:r>
              <a:rPr lang="en-US" dirty="0"/>
              <a:t> un standard pour </a:t>
            </a:r>
            <a:r>
              <a:rPr lang="en-US" dirty="0" err="1"/>
              <a:t>décrire</a:t>
            </a:r>
            <a:r>
              <a:rPr lang="en-US" dirty="0"/>
              <a:t> la table de </a:t>
            </a:r>
            <a:r>
              <a:rPr lang="en-US" dirty="0" err="1"/>
              <a:t>partitionnement</a:t>
            </a:r>
            <a:r>
              <a:rPr lang="en-US" dirty="0"/>
              <a:t> d'un </a:t>
            </a:r>
            <a:r>
              <a:rPr lang="en-US" dirty="0" err="1"/>
              <a:t>disque</a:t>
            </a:r>
            <a:r>
              <a:rPr lang="en-US" dirty="0"/>
              <a:t> dur. </a:t>
            </a:r>
          </a:p>
          <a:p>
            <a:pPr marL="256967" indent="-256967" algn="just">
              <a:lnSpc>
                <a:spcPct val="120000"/>
              </a:lnSpc>
              <a:buSzPts val="1659"/>
            </a:pPr>
            <a:r>
              <a:rPr lang="en-US" dirty="0"/>
              <a:t>GPT </a:t>
            </a:r>
            <a:r>
              <a:rPr lang="en-US" dirty="0" err="1"/>
              <a:t>utilise</a:t>
            </a:r>
            <a:r>
              <a:rPr lang="en-US" dirty="0"/>
              <a:t> </a:t>
            </a:r>
            <a:r>
              <a:rPr lang="en-US" dirty="0" err="1"/>
              <a:t>l'adressage</a:t>
            </a:r>
            <a:r>
              <a:rPr lang="en-US" dirty="0"/>
              <a:t> </a:t>
            </a:r>
            <a:r>
              <a:rPr lang="en-US" dirty="0" err="1"/>
              <a:t>logique</a:t>
            </a:r>
            <a:r>
              <a:rPr lang="en-US" dirty="0"/>
              <a:t> des blocs (</a:t>
            </a:r>
            <a:r>
              <a:rPr lang="en-US" b="1" dirty="0"/>
              <a:t>LBA</a:t>
            </a:r>
            <a:r>
              <a:rPr lang="en-US" dirty="0"/>
              <a:t>) et non </a:t>
            </a:r>
            <a:r>
              <a:rPr lang="en-US" dirty="0" err="1"/>
              <a:t>l'adressage</a:t>
            </a:r>
            <a:r>
              <a:rPr lang="en-US" dirty="0"/>
              <a:t> </a:t>
            </a:r>
            <a:r>
              <a:rPr lang="en-US" dirty="0" err="1"/>
              <a:t>historique</a:t>
            </a:r>
            <a:r>
              <a:rPr lang="en-US" dirty="0"/>
              <a:t> </a:t>
            </a:r>
            <a:r>
              <a:rPr lang="en-US" b="1" dirty="0"/>
              <a:t>CHS </a:t>
            </a:r>
            <a:r>
              <a:rPr lang="en-US" dirty="0"/>
              <a:t>(cylinder-head-sector). </a:t>
            </a:r>
          </a:p>
          <a:p>
            <a:pPr marL="256967" lvl="0" indent="-256967" algn="just" rtl="0">
              <a:lnSpc>
                <a:spcPct val="120000"/>
              </a:lnSpc>
              <a:spcBef>
                <a:spcPts val="1687"/>
              </a:spcBef>
              <a:spcAft>
                <a:spcPts val="0"/>
              </a:spcAft>
              <a:buSzPts val="1659"/>
              <a:buChar char="●"/>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6"/>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878"/>
              <a:buFont typeface="Bodoni"/>
              <a:buNone/>
            </a:pPr>
            <a:r>
              <a:rPr lang="en-US" dirty="0"/>
              <a:t>Structure GPT</a:t>
            </a:r>
            <a:endParaRPr dirty="0"/>
          </a:p>
        </p:txBody>
      </p:sp>
      <p:sp>
        <p:nvSpPr>
          <p:cNvPr id="274" name="Google Shape;274;p46"/>
          <p:cNvSpPr txBox="1">
            <a:spLocks noGrp="1"/>
          </p:cNvSpPr>
          <p:nvPr>
            <p:ph type="body" idx="1"/>
          </p:nvPr>
        </p:nvSpPr>
        <p:spPr>
          <a:xfrm>
            <a:off x="311972" y="2100618"/>
            <a:ext cx="7399468" cy="4286251"/>
          </a:xfrm>
          <a:prstGeom prst="rect">
            <a:avLst/>
          </a:prstGeom>
          <a:noFill/>
          <a:ln>
            <a:noFill/>
          </a:ln>
        </p:spPr>
        <p:txBody>
          <a:bodyPr spcFirstLastPara="1" wrap="square" lIns="50800" tIns="50800" rIns="50800" bIns="50800" anchor="t" anchorCtr="0">
            <a:normAutofit/>
          </a:bodyPr>
          <a:lstStyle/>
          <a:p>
            <a:pPr marL="238979" lvl="0" indent="-238979" algn="just" rtl="0">
              <a:lnSpc>
                <a:spcPct val="120000"/>
              </a:lnSpc>
              <a:spcBef>
                <a:spcPts val="0"/>
              </a:spcBef>
              <a:spcAft>
                <a:spcPts val="0"/>
              </a:spcAft>
              <a:buSzPts val="1560"/>
              <a:buChar char="●"/>
            </a:pPr>
            <a:r>
              <a:rPr lang="en-US" dirty="0"/>
              <a:t>Sur un </a:t>
            </a:r>
            <a:r>
              <a:rPr lang="en-US" dirty="0" err="1"/>
              <a:t>disque</a:t>
            </a:r>
            <a:r>
              <a:rPr lang="en-US" dirty="0"/>
              <a:t> MBR, le MBR se </a:t>
            </a:r>
            <a:r>
              <a:rPr lang="en-US" dirty="0" err="1"/>
              <a:t>trouve</a:t>
            </a:r>
            <a:r>
              <a:rPr lang="en-US" dirty="0"/>
              <a:t> </a:t>
            </a:r>
            <a:r>
              <a:rPr lang="en-US" dirty="0" err="1"/>
              <a:t>à</a:t>
            </a:r>
            <a:r>
              <a:rPr lang="en-US" dirty="0"/>
              <a:t> </a:t>
            </a:r>
            <a:r>
              <a:rPr lang="en-US" dirty="0" err="1"/>
              <a:t>l'adresse</a:t>
            </a:r>
            <a:r>
              <a:rPr lang="en-US" dirty="0"/>
              <a:t> 0 (LBA). Dans les </a:t>
            </a:r>
            <a:r>
              <a:rPr lang="en-US" dirty="0" err="1"/>
              <a:t>spécifications</a:t>
            </a:r>
            <a:r>
              <a:rPr lang="en-US" dirty="0"/>
              <a:t> de GPT, </a:t>
            </a:r>
            <a:r>
              <a:rPr lang="en-US" dirty="0" err="1"/>
              <a:t>à</a:t>
            </a:r>
            <a:r>
              <a:rPr lang="en-US" dirty="0"/>
              <a:t> </a:t>
            </a:r>
            <a:r>
              <a:rPr lang="en-US" dirty="0" err="1"/>
              <a:t>cette</a:t>
            </a:r>
            <a:r>
              <a:rPr lang="en-US" dirty="0"/>
              <a:t> </a:t>
            </a:r>
            <a:r>
              <a:rPr lang="en-US" dirty="0" err="1"/>
              <a:t>même</a:t>
            </a:r>
            <a:r>
              <a:rPr lang="en-US" dirty="0"/>
              <a:t> </a:t>
            </a:r>
            <a:r>
              <a:rPr lang="en-US" dirty="0" err="1"/>
              <a:t>adresse</a:t>
            </a:r>
            <a:r>
              <a:rPr lang="en-US" dirty="0"/>
              <a:t> se </a:t>
            </a:r>
            <a:r>
              <a:rPr lang="en-US" dirty="0" err="1"/>
              <a:t>trouve</a:t>
            </a:r>
            <a:r>
              <a:rPr lang="en-US" dirty="0"/>
              <a:t> </a:t>
            </a:r>
            <a:r>
              <a:rPr lang="en-US" dirty="0" err="1"/>
              <a:t>une</a:t>
            </a:r>
            <a:r>
              <a:rPr lang="en-US" dirty="0"/>
              <a:t> structure qui </a:t>
            </a:r>
            <a:r>
              <a:rPr lang="en-US" b="1" u="sng" dirty="0" err="1"/>
              <a:t>protège</a:t>
            </a:r>
            <a:r>
              <a:rPr lang="en-US" b="1" u="sng" dirty="0"/>
              <a:t> les </a:t>
            </a:r>
            <a:r>
              <a:rPr lang="en-US" b="1" u="sng" dirty="0" err="1"/>
              <a:t>disques</a:t>
            </a:r>
            <a:r>
              <a:rPr lang="en-US" b="1" u="sng" dirty="0"/>
              <a:t> GPT</a:t>
            </a:r>
            <a:r>
              <a:rPr lang="en-US" dirty="0"/>
              <a:t> des </a:t>
            </a:r>
            <a:r>
              <a:rPr lang="en-US" dirty="0" err="1"/>
              <a:t>écritures</a:t>
            </a:r>
            <a:r>
              <a:rPr lang="en-US" dirty="0"/>
              <a:t> </a:t>
            </a:r>
            <a:r>
              <a:rPr lang="en-US" dirty="0" err="1"/>
              <a:t>provenant</a:t>
            </a:r>
            <a:r>
              <a:rPr lang="en-US" dirty="0"/>
              <a:t> </a:t>
            </a:r>
            <a:r>
              <a:rPr lang="en-US" dirty="0" err="1"/>
              <a:t>d'utilitaires</a:t>
            </a:r>
            <a:r>
              <a:rPr lang="en-US" dirty="0"/>
              <a:t> </a:t>
            </a:r>
            <a:r>
              <a:rPr lang="en-US" dirty="0" err="1"/>
              <a:t>disques</a:t>
            </a:r>
            <a:r>
              <a:rPr lang="en-US" dirty="0"/>
              <a:t> qui ne (re)</a:t>
            </a:r>
            <a:r>
              <a:rPr lang="en-US" dirty="0" err="1"/>
              <a:t>connaissent</a:t>
            </a:r>
            <a:r>
              <a:rPr lang="en-US" dirty="0"/>
              <a:t> pas les </a:t>
            </a:r>
            <a:r>
              <a:rPr lang="en-US" dirty="0" err="1"/>
              <a:t>informations</a:t>
            </a:r>
            <a:r>
              <a:rPr lang="en-US" dirty="0"/>
              <a:t> de GPT </a:t>
            </a:r>
            <a:r>
              <a:rPr lang="en-US" dirty="0" err="1"/>
              <a:t>appelée</a:t>
            </a:r>
            <a:r>
              <a:rPr lang="en-US" dirty="0"/>
              <a:t> </a:t>
            </a:r>
            <a:r>
              <a:rPr lang="en-US" dirty="0">
                <a:solidFill>
                  <a:srgbClr val="941100"/>
                </a:solidFill>
              </a:rPr>
              <a:t>MBR </a:t>
            </a:r>
            <a:r>
              <a:rPr lang="en-US" dirty="0" err="1">
                <a:solidFill>
                  <a:srgbClr val="941100"/>
                </a:solidFill>
              </a:rPr>
              <a:t>protecteur</a:t>
            </a:r>
            <a:r>
              <a:rPr lang="en-US" dirty="0">
                <a:solidFill>
                  <a:srgbClr val="941100"/>
                </a:solidFill>
              </a:rPr>
              <a:t> (protective MBR)</a:t>
            </a:r>
            <a:r>
              <a:rPr lang="en-US" dirty="0"/>
              <a:t>. </a:t>
            </a:r>
            <a:endParaRPr dirty="0"/>
          </a:p>
        </p:txBody>
      </p:sp>
      <p:pic>
        <p:nvPicPr>
          <p:cNvPr id="275" name="Google Shape;275;p46" descr="Image"/>
          <p:cNvPicPr preferRelativeResize="0"/>
          <p:nvPr/>
        </p:nvPicPr>
        <p:blipFill rotWithShape="1">
          <a:blip r:embed="rId3">
            <a:alphaModFix/>
          </a:blip>
          <a:srcRect l="5194" t="2216"/>
          <a:stretch/>
        </p:blipFill>
        <p:spPr>
          <a:xfrm>
            <a:off x="8001208" y="1681013"/>
            <a:ext cx="3878820" cy="51254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7"/>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878"/>
              <a:buFont typeface="Bodoni"/>
              <a:buNone/>
            </a:pPr>
            <a:r>
              <a:rPr lang="en-US" dirty="0"/>
              <a:t>Structure GPT</a:t>
            </a:r>
            <a:endParaRPr dirty="0"/>
          </a:p>
        </p:txBody>
      </p:sp>
      <p:sp>
        <p:nvSpPr>
          <p:cNvPr id="282" name="Google Shape;282;p47"/>
          <p:cNvSpPr txBox="1">
            <a:spLocks noGrp="1"/>
          </p:cNvSpPr>
          <p:nvPr>
            <p:ph type="body" idx="1"/>
          </p:nvPr>
        </p:nvSpPr>
        <p:spPr>
          <a:xfrm>
            <a:off x="666203" y="2053737"/>
            <a:ext cx="6689337" cy="4286251"/>
          </a:xfrm>
          <a:prstGeom prst="rect">
            <a:avLst/>
          </a:prstGeom>
          <a:noFill/>
          <a:ln>
            <a:noFill/>
          </a:ln>
        </p:spPr>
        <p:txBody>
          <a:bodyPr spcFirstLastPara="1" wrap="square" lIns="50800" tIns="50800" rIns="50800" bIns="50800" anchor="t" anchorCtr="0">
            <a:normAutofit fontScale="92500" lnSpcReduction="10000"/>
          </a:bodyPr>
          <a:lstStyle/>
          <a:p>
            <a:pPr marL="215851" lvl="0" indent="-215851" algn="just" rtl="0">
              <a:lnSpc>
                <a:spcPct val="120000"/>
              </a:lnSpc>
              <a:spcBef>
                <a:spcPts val="0"/>
              </a:spcBef>
              <a:spcAft>
                <a:spcPts val="0"/>
              </a:spcAft>
              <a:buSzPct val="58944"/>
              <a:buChar char="●"/>
            </a:pPr>
            <a:r>
              <a:rPr lang="en-US" b="1" dirty="0" err="1"/>
              <a:t>L'entête</a:t>
            </a:r>
            <a:r>
              <a:rPr lang="en-US" b="1" dirty="0"/>
              <a:t> de GPT</a:t>
            </a:r>
            <a:r>
              <a:rPr lang="en-US" dirty="0"/>
              <a:t> </a:t>
            </a:r>
            <a:r>
              <a:rPr lang="en-US" dirty="0" err="1"/>
              <a:t>définit</a:t>
            </a:r>
            <a:r>
              <a:rPr lang="en-US" dirty="0"/>
              <a:t> les blocs </a:t>
            </a:r>
            <a:r>
              <a:rPr lang="en-US" dirty="0" err="1"/>
              <a:t>utilisables</a:t>
            </a:r>
            <a:r>
              <a:rPr lang="en-US" dirty="0"/>
              <a:t> sur le </a:t>
            </a:r>
            <a:r>
              <a:rPr lang="en-US" dirty="0" err="1"/>
              <a:t>disque</a:t>
            </a:r>
            <a:r>
              <a:rPr lang="en-US" dirty="0"/>
              <a:t> </a:t>
            </a:r>
            <a:r>
              <a:rPr lang="en-US" dirty="0" err="1"/>
              <a:t>ainsi</a:t>
            </a:r>
            <a:r>
              <a:rPr lang="en-US" dirty="0"/>
              <a:t> que les </a:t>
            </a:r>
            <a:r>
              <a:rPr lang="en-US" b="1" dirty="0" err="1">
                <a:solidFill>
                  <a:srgbClr val="941100"/>
                </a:solidFill>
              </a:rPr>
              <a:t>nombres</a:t>
            </a:r>
            <a:r>
              <a:rPr lang="en-US" dirty="0"/>
              <a:t> et la </a:t>
            </a:r>
            <a:r>
              <a:rPr lang="en-US" b="1" dirty="0">
                <a:solidFill>
                  <a:srgbClr val="941100"/>
                </a:solidFill>
              </a:rPr>
              <a:t>taille</a:t>
            </a:r>
            <a:r>
              <a:rPr lang="en-US" dirty="0"/>
              <a:t> des </a:t>
            </a:r>
            <a:r>
              <a:rPr lang="en-US" dirty="0" err="1">
                <a:solidFill>
                  <a:srgbClr val="941100"/>
                </a:solidFill>
              </a:rPr>
              <a:t>descripteurs</a:t>
            </a:r>
            <a:r>
              <a:rPr lang="en-US" dirty="0">
                <a:solidFill>
                  <a:srgbClr val="941100"/>
                </a:solidFill>
              </a:rPr>
              <a:t> </a:t>
            </a:r>
            <a:r>
              <a:rPr lang="en-US" dirty="0"/>
              <a:t>de la table de </a:t>
            </a:r>
            <a:r>
              <a:rPr lang="en-US" dirty="0" err="1"/>
              <a:t>partitionnement</a:t>
            </a:r>
            <a:r>
              <a:rPr lang="en-US" dirty="0"/>
              <a:t>. </a:t>
            </a:r>
            <a:endParaRPr dirty="0"/>
          </a:p>
          <a:p>
            <a:pPr marL="215851" lvl="0" indent="-215851" algn="just" rtl="0">
              <a:lnSpc>
                <a:spcPct val="120000"/>
              </a:lnSpc>
              <a:spcBef>
                <a:spcPts val="1406"/>
              </a:spcBef>
              <a:spcAft>
                <a:spcPts val="0"/>
              </a:spcAft>
              <a:buSzPct val="58944"/>
              <a:buChar char="●"/>
            </a:pPr>
            <a:r>
              <a:rPr lang="en-US" b="1" dirty="0" err="1"/>
              <a:t>Descripteurs</a:t>
            </a:r>
            <a:r>
              <a:rPr lang="en-US" b="1" dirty="0"/>
              <a:t> de partitions (LBA 2 </a:t>
            </a:r>
            <a:r>
              <a:rPr lang="en-US" b="1" dirty="0" err="1"/>
              <a:t>à</a:t>
            </a:r>
            <a:r>
              <a:rPr lang="en-US" b="1" dirty="0"/>
              <a:t> 33 et -33 </a:t>
            </a:r>
            <a:r>
              <a:rPr lang="en-US" b="1" dirty="0" err="1"/>
              <a:t>à</a:t>
            </a:r>
            <a:r>
              <a:rPr lang="en-US" b="1" dirty="0"/>
              <a:t> -2)</a:t>
            </a:r>
            <a:r>
              <a:rPr lang="en-US" dirty="0"/>
              <a:t>: </a:t>
            </a:r>
            <a:r>
              <a:rPr lang="en-US" dirty="0" err="1"/>
              <a:t>contiennent</a:t>
            </a:r>
            <a:r>
              <a:rPr lang="en-US" dirty="0"/>
              <a:t> :</a:t>
            </a:r>
            <a:endParaRPr dirty="0"/>
          </a:p>
          <a:p>
            <a:pPr marL="714375" lvl="0" indent="-357188" algn="just" rtl="0">
              <a:lnSpc>
                <a:spcPct val="120000"/>
              </a:lnSpc>
              <a:spcBef>
                <a:spcPts val="1406"/>
              </a:spcBef>
              <a:spcAft>
                <a:spcPts val="0"/>
              </a:spcAft>
              <a:buSzPct val="59675"/>
              <a:buFont typeface="Noto Sans Symbols"/>
              <a:buChar char="✔"/>
            </a:pPr>
            <a:r>
              <a:rPr lang="en-US" sz="2500" dirty="0"/>
              <a:t>Le</a:t>
            </a:r>
            <a:r>
              <a:rPr lang="en-US" dirty="0"/>
              <a:t> </a:t>
            </a:r>
            <a:r>
              <a:rPr lang="en-US" b="1" dirty="0">
                <a:solidFill>
                  <a:srgbClr val="941100"/>
                </a:solidFill>
              </a:rPr>
              <a:t>type </a:t>
            </a:r>
            <a:r>
              <a:rPr lang="en-US" sz="2500" dirty="0"/>
              <a:t>de la partition</a:t>
            </a:r>
            <a:r>
              <a:rPr lang="en-US" dirty="0"/>
              <a:t>, </a:t>
            </a:r>
            <a:endParaRPr dirty="0"/>
          </a:p>
          <a:p>
            <a:pPr marL="714375" lvl="0" indent="-357188" algn="just" rtl="0">
              <a:lnSpc>
                <a:spcPct val="120000"/>
              </a:lnSpc>
              <a:spcBef>
                <a:spcPts val="1406"/>
              </a:spcBef>
              <a:spcAft>
                <a:spcPts val="0"/>
              </a:spcAft>
              <a:buSzPct val="58944"/>
              <a:buFont typeface="Noto Sans Symbols"/>
              <a:buChar char="✔"/>
            </a:pPr>
            <a:r>
              <a:rPr lang="en-US" b="1" dirty="0">
                <a:solidFill>
                  <a:srgbClr val="941100"/>
                </a:solidFill>
              </a:rPr>
              <a:t>GUID: Globally Unique ID</a:t>
            </a:r>
            <a:endParaRPr dirty="0"/>
          </a:p>
          <a:p>
            <a:pPr marL="714375" lvl="0" indent="-357188" algn="just" rtl="0">
              <a:lnSpc>
                <a:spcPct val="120000"/>
              </a:lnSpc>
              <a:spcBef>
                <a:spcPts val="1406"/>
              </a:spcBef>
              <a:spcAft>
                <a:spcPts val="0"/>
              </a:spcAft>
              <a:buSzPct val="63457"/>
              <a:buFont typeface="Noto Sans Symbols"/>
              <a:buChar char="✔"/>
            </a:pPr>
            <a:r>
              <a:rPr lang="en-US" dirty="0"/>
              <a:t>Les </a:t>
            </a:r>
            <a:r>
              <a:rPr lang="en-US" b="1" dirty="0" err="1">
                <a:solidFill>
                  <a:srgbClr val="941100"/>
                </a:solidFill>
              </a:rPr>
              <a:t>adresses</a:t>
            </a:r>
            <a:r>
              <a:rPr lang="en-US" b="1" dirty="0">
                <a:solidFill>
                  <a:srgbClr val="941100"/>
                </a:solidFill>
              </a:rPr>
              <a:t> de début et de fin </a:t>
            </a:r>
            <a:r>
              <a:rPr lang="en-US" sz="2351" dirty="0"/>
              <a:t>de la partition.</a:t>
            </a:r>
            <a:endParaRPr sz="2351" dirty="0">
              <a:solidFill>
                <a:srgbClr val="FF0000"/>
              </a:solidFill>
            </a:endParaRPr>
          </a:p>
          <a:p>
            <a:pPr marL="215851" lvl="0" indent="-128221" algn="just" rtl="0">
              <a:lnSpc>
                <a:spcPct val="120000"/>
              </a:lnSpc>
              <a:spcBef>
                <a:spcPts val="1406"/>
              </a:spcBef>
              <a:spcAft>
                <a:spcPts val="0"/>
              </a:spcAft>
              <a:buSzPct val="58944"/>
              <a:buNone/>
            </a:pPr>
            <a:endParaRPr dirty="0"/>
          </a:p>
        </p:txBody>
      </p:sp>
      <p:pic>
        <p:nvPicPr>
          <p:cNvPr id="283" name="Google Shape;283;p47" descr="Image"/>
          <p:cNvPicPr preferRelativeResize="0"/>
          <p:nvPr/>
        </p:nvPicPr>
        <p:blipFill rotWithShape="1">
          <a:blip r:embed="rId3">
            <a:alphaModFix/>
          </a:blip>
          <a:srcRect l="5194" t="2216"/>
          <a:stretch/>
        </p:blipFill>
        <p:spPr>
          <a:xfrm>
            <a:off x="7732835" y="1634133"/>
            <a:ext cx="3878819" cy="51254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4"/>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fontScale="90000"/>
          </a:bodyPr>
          <a:lstStyle/>
          <a:p>
            <a:pPr marL="0" lvl="0" indent="0" algn="ctr" rtl="0">
              <a:lnSpc>
                <a:spcPct val="90000"/>
              </a:lnSpc>
              <a:spcBef>
                <a:spcPts val="1125"/>
              </a:spcBef>
              <a:spcAft>
                <a:spcPts val="0"/>
              </a:spcAft>
              <a:buClr>
                <a:srgbClr val="D93E2B"/>
              </a:buClr>
              <a:buSzPct val="40633"/>
              <a:buNone/>
            </a:pPr>
            <a:r>
              <a:rPr lang="en-US" dirty="0"/>
              <a:t>Structure GPT</a:t>
            </a:r>
            <a:endParaRPr dirty="0"/>
          </a:p>
        </p:txBody>
      </p:sp>
      <p:pic>
        <p:nvPicPr>
          <p:cNvPr id="260" name="Google Shape;260;p44"/>
          <p:cNvPicPr preferRelativeResize="0"/>
          <p:nvPr/>
        </p:nvPicPr>
        <p:blipFill rotWithShape="1">
          <a:blip r:embed="rId3">
            <a:clrChange>
              <a:clrFrom>
                <a:srgbClr val="FFFFFF"/>
              </a:clrFrom>
              <a:clrTo>
                <a:srgbClr val="FFFFFF">
                  <a:alpha val="0"/>
                </a:srgbClr>
              </a:clrTo>
            </a:clrChange>
            <a:alphaModFix/>
          </a:blip>
          <a:srcRect r="16420"/>
          <a:stretch/>
        </p:blipFill>
        <p:spPr>
          <a:xfrm>
            <a:off x="1422386" y="1640114"/>
            <a:ext cx="9826177" cy="48913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22"/>
              <a:buFont typeface="Bodoni"/>
              <a:buNone/>
            </a:pPr>
            <a:r>
              <a:rPr lang="en-US" sz="4922" b="0" i="0" u="none" strike="noStrike" cap="none">
                <a:solidFill>
                  <a:srgbClr val="D93E2B"/>
                </a:solidFill>
                <a:latin typeface="Bodoni"/>
                <a:ea typeface="Bodoni"/>
                <a:cs typeface="Bodoni"/>
                <a:sym typeface="Bodoni"/>
              </a:rPr>
              <a:t>Objectifs</a:t>
            </a:r>
            <a:r>
              <a:rPr lang="en-US" sz="843">
                <a:solidFill>
                  <a:srgbClr val="000000"/>
                </a:solidFill>
                <a:latin typeface="Times"/>
                <a:ea typeface="Times"/>
                <a:cs typeface="Times"/>
                <a:sym typeface="Times"/>
              </a:rPr>
              <a:t> </a:t>
            </a:r>
            <a:endParaRPr/>
          </a:p>
        </p:txBody>
      </p:sp>
      <p:sp>
        <p:nvSpPr>
          <p:cNvPr id="164" name="Google Shape;164;p30"/>
          <p:cNvSpPr txBox="1">
            <a:spLocks noGrp="1"/>
          </p:cNvSpPr>
          <p:nvPr>
            <p:ph type="body" idx="1"/>
          </p:nvPr>
        </p:nvSpPr>
        <p:spPr>
          <a:xfrm>
            <a:off x="1092820" y="1859404"/>
            <a:ext cx="10225667" cy="4286251"/>
          </a:xfrm>
          <a:prstGeom prst="rect">
            <a:avLst/>
          </a:prstGeom>
          <a:noFill/>
          <a:ln>
            <a:noFill/>
          </a:ln>
        </p:spPr>
        <p:txBody>
          <a:bodyPr spcFirstLastPara="1" wrap="square" lIns="50800" tIns="50800" rIns="50800" bIns="50800" anchor="ctr" anchorCtr="0">
            <a:normAutofit/>
          </a:bodyPr>
          <a:lstStyle/>
          <a:p>
            <a:pPr marL="339564" lvl="0" indent="-339564" algn="just" rtl="0">
              <a:lnSpc>
                <a:spcPct val="100000"/>
              </a:lnSpc>
              <a:spcBef>
                <a:spcPts val="0"/>
              </a:spcBef>
              <a:spcAft>
                <a:spcPts val="0"/>
              </a:spcAft>
              <a:buSzPts val="2220"/>
              <a:buChar char="●"/>
            </a:pPr>
            <a:r>
              <a:rPr lang="en-US"/>
              <a:t>Maitriser la séquence de démarrage des systèmes d'exploitation Linux.</a:t>
            </a:r>
            <a:endParaRPr/>
          </a:p>
          <a:p>
            <a:pPr marL="339564" lvl="0" indent="-339564" algn="just" rtl="0">
              <a:lnSpc>
                <a:spcPct val="100000"/>
              </a:lnSpc>
              <a:spcBef>
                <a:spcPts val="1687"/>
              </a:spcBef>
              <a:spcAft>
                <a:spcPts val="0"/>
              </a:spcAft>
              <a:buSzPts val="2220"/>
              <a:buChar char="●"/>
            </a:pPr>
            <a:r>
              <a:rPr lang="en-US"/>
              <a:t>Configurer le gestionnaire de démarrage.</a:t>
            </a:r>
            <a:endParaRPr/>
          </a:p>
          <a:p>
            <a:pPr marL="339564" lvl="0" indent="-339564" algn="just" rtl="0">
              <a:lnSpc>
                <a:spcPct val="100000"/>
              </a:lnSpc>
              <a:spcBef>
                <a:spcPts val="1687"/>
              </a:spcBef>
              <a:spcAft>
                <a:spcPts val="0"/>
              </a:spcAft>
              <a:buSzPts val="2220"/>
              <a:buChar char="●"/>
            </a:pPr>
            <a:r>
              <a:rPr lang="en-US"/>
              <a:t>Comprendre le processus d’initialisation.</a:t>
            </a:r>
            <a:endParaRPr/>
          </a:p>
          <a:p>
            <a:pPr marL="339564" lvl="0" indent="-339564" algn="just" rtl="0">
              <a:lnSpc>
                <a:spcPct val="100000"/>
              </a:lnSpc>
              <a:spcBef>
                <a:spcPts val="1687"/>
              </a:spcBef>
              <a:spcAft>
                <a:spcPts val="0"/>
              </a:spcAft>
              <a:buSzPts val="2220"/>
              <a:buChar char="●"/>
            </a:pPr>
            <a:r>
              <a:rPr lang="en-US"/>
              <a:t>Personnaliser le processus d’initialisation.</a:t>
            </a:r>
            <a:endParaRPr/>
          </a:p>
          <a:p>
            <a:pPr marL="339564" lvl="0" indent="-243132" algn="just" rtl="0">
              <a:lnSpc>
                <a:spcPct val="100000"/>
              </a:lnSpc>
              <a:spcBef>
                <a:spcPts val="1687"/>
              </a:spcBef>
              <a:spcAft>
                <a:spcPts val="0"/>
              </a:spcAft>
              <a:buSzPts val="1519"/>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878"/>
              <a:buFont typeface="Bodoni"/>
              <a:buNone/>
            </a:pPr>
            <a:r>
              <a:rPr lang="en-US" b="1" dirty="0"/>
              <a:t>E</a:t>
            </a:r>
            <a:r>
              <a:rPr lang="en-US" dirty="0"/>
              <a:t>FI </a:t>
            </a:r>
            <a:r>
              <a:rPr lang="en-US" b="1" dirty="0"/>
              <a:t>S</a:t>
            </a:r>
            <a:r>
              <a:rPr lang="en-US" dirty="0"/>
              <a:t>ystem </a:t>
            </a:r>
            <a:r>
              <a:rPr lang="en-US" b="1" dirty="0"/>
              <a:t>P</a:t>
            </a:r>
            <a:r>
              <a:rPr lang="en-US" dirty="0"/>
              <a:t>artition (ESP)</a:t>
            </a:r>
            <a:endParaRPr dirty="0"/>
          </a:p>
        </p:txBody>
      </p:sp>
      <p:sp>
        <p:nvSpPr>
          <p:cNvPr id="290" name="Google Shape;290;p48"/>
          <p:cNvSpPr txBox="1">
            <a:spLocks noGrp="1"/>
          </p:cNvSpPr>
          <p:nvPr>
            <p:ph type="body" idx="1"/>
          </p:nvPr>
        </p:nvSpPr>
        <p:spPr>
          <a:xfrm>
            <a:off x="476250" y="1567734"/>
            <a:ext cx="11239500" cy="4040250"/>
          </a:xfrm>
          <a:prstGeom prst="rect">
            <a:avLst/>
          </a:prstGeom>
          <a:noFill/>
          <a:ln>
            <a:noFill/>
          </a:ln>
        </p:spPr>
        <p:txBody>
          <a:bodyPr spcFirstLastPara="1" wrap="square" lIns="50800" tIns="50800" rIns="50800" bIns="50800" anchor="ctr" anchorCtr="0">
            <a:normAutofit fontScale="77500" lnSpcReduction="20000"/>
          </a:bodyPr>
          <a:lstStyle/>
          <a:p>
            <a:pPr marL="0" lvl="1" indent="0" algn="l" rtl="0">
              <a:lnSpc>
                <a:spcPct val="100000"/>
              </a:lnSpc>
              <a:spcBef>
                <a:spcPts val="0"/>
              </a:spcBef>
              <a:spcAft>
                <a:spcPts val="0"/>
              </a:spcAft>
              <a:buSzPct val="59265"/>
              <a:buNone/>
            </a:pPr>
            <a:endParaRPr dirty="0"/>
          </a:p>
          <a:p>
            <a:pPr marL="0" lvl="1" indent="0" algn="l" rtl="0">
              <a:lnSpc>
                <a:spcPct val="100000"/>
              </a:lnSpc>
              <a:spcBef>
                <a:spcPts val="0"/>
              </a:spcBef>
              <a:spcAft>
                <a:spcPts val="0"/>
              </a:spcAft>
              <a:buSzPct val="58539"/>
              <a:buNone/>
            </a:pPr>
            <a:r>
              <a:rPr lang="en-US" dirty="0"/>
              <a:t> La partition ESP </a:t>
            </a:r>
            <a:r>
              <a:rPr lang="en-US" dirty="0" err="1"/>
              <a:t>contient</a:t>
            </a:r>
            <a:r>
              <a:rPr lang="en-US" dirty="0"/>
              <a:t> tout le </a:t>
            </a:r>
            <a:r>
              <a:rPr lang="en-US" dirty="0" err="1"/>
              <a:t>nécessaire</a:t>
            </a:r>
            <a:r>
              <a:rPr lang="en-US" dirty="0"/>
              <a:t> pour le </a:t>
            </a:r>
            <a:r>
              <a:rPr lang="en-US" dirty="0" err="1"/>
              <a:t>démarrage</a:t>
            </a:r>
            <a:r>
              <a:rPr lang="en-US" dirty="0"/>
              <a:t> de </a:t>
            </a:r>
            <a:r>
              <a:rPr lang="en-US" dirty="0" err="1"/>
              <a:t>système</a:t>
            </a:r>
            <a:r>
              <a:rPr lang="en-US" dirty="0"/>
              <a:t>: </a:t>
            </a:r>
            <a:endParaRPr dirty="0"/>
          </a:p>
          <a:p>
            <a:pPr marL="330387" lvl="0" indent="-323243" algn="l" rtl="0">
              <a:lnSpc>
                <a:spcPct val="100000"/>
              </a:lnSpc>
              <a:spcBef>
                <a:spcPts val="1687"/>
              </a:spcBef>
              <a:spcAft>
                <a:spcPts val="0"/>
              </a:spcAft>
              <a:buSzPct val="58539"/>
              <a:buChar char="●"/>
            </a:pPr>
            <a:r>
              <a:rPr lang="en-US" b="1" dirty="0"/>
              <a:t>BOOTX64.EF</a:t>
            </a:r>
            <a:r>
              <a:rPr lang="en-US" dirty="0"/>
              <a:t>I : </a:t>
            </a:r>
            <a:r>
              <a:rPr lang="en-US" dirty="0" err="1"/>
              <a:t>est</a:t>
            </a:r>
            <a:r>
              <a:rPr lang="en-US" dirty="0"/>
              <a:t> le </a:t>
            </a:r>
            <a:r>
              <a:rPr lang="en-US" dirty="0" err="1"/>
              <a:t>fichier</a:t>
            </a:r>
            <a:r>
              <a:rPr lang="en-US" dirty="0"/>
              <a:t> du </a:t>
            </a:r>
            <a:r>
              <a:rPr lang="en-US" dirty="0" err="1"/>
              <a:t>gestionnaire</a:t>
            </a:r>
            <a:r>
              <a:rPr lang="en-US" dirty="0"/>
              <a:t> de </a:t>
            </a:r>
            <a:r>
              <a:rPr lang="en-US" dirty="0" err="1"/>
              <a:t>démarrage</a:t>
            </a:r>
            <a:r>
              <a:rPr lang="en-US" dirty="0"/>
              <a:t> (Boot Manager)</a:t>
            </a:r>
            <a:endParaRPr dirty="0"/>
          </a:p>
          <a:p>
            <a:pPr marL="330386" lvl="0" indent="-323242" algn="l" rtl="0">
              <a:lnSpc>
                <a:spcPct val="100000"/>
              </a:lnSpc>
              <a:spcBef>
                <a:spcPts val="1687"/>
              </a:spcBef>
              <a:spcAft>
                <a:spcPts val="0"/>
              </a:spcAft>
              <a:buSzPct val="59265"/>
              <a:buChar char="●"/>
            </a:pPr>
            <a:r>
              <a:rPr lang="en-US" b="1" dirty="0"/>
              <a:t>fbx64.efi</a:t>
            </a:r>
            <a:r>
              <a:rPr lang="en-US" sz="2500" b="1" dirty="0"/>
              <a:t> : </a:t>
            </a:r>
            <a:r>
              <a:rPr lang="en-US" sz="2500" dirty="0"/>
              <a:t> </a:t>
            </a:r>
            <a:r>
              <a:rPr lang="en-US" sz="2500" dirty="0" err="1"/>
              <a:t>est</a:t>
            </a:r>
            <a:r>
              <a:rPr lang="en-US" sz="2500" dirty="0"/>
              <a:t> </a:t>
            </a:r>
            <a:r>
              <a:rPr lang="en-US" sz="2500" dirty="0" err="1"/>
              <a:t>responsable</a:t>
            </a:r>
            <a:r>
              <a:rPr lang="en-US" sz="2500" dirty="0"/>
              <a:t> de </a:t>
            </a:r>
            <a:r>
              <a:rPr lang="en-US" sz="2500" dirty="0" err="1"/>
              <a:t>résoudre</a:t>
            </a:r>
            <a:r>
              <a:rPr lang="en-US" sz="2500" dirty="0"/>
              <a:t> le </a:t>
            </a:r>
            <a:r>
              <a:rPr lang="en-US" sz="2500" dirty="0" err="1"/>
              <a:t>problème</a:t>
            </a:r>
            <a:r>
              <a:rPr lang="en-US" sz="2500" dirty="0"/>
              <a:t> des entrées NVRAM </a:t>
            </a:r>
            <a:r>
              <a:rPr lang="en-US" sz="2500" dirty="0" err="1"/>
              <a:t>manquantes</a:t>
            </a:r>
            <a:r>
              <a:rPr lang="en-US" sz="2500" dirty="0"/>
              <a:t> </a:t>
            </a:r>
            <a:endParaRPr sz="2500" dirty="0"/>
          </a:p>
          <a:p>
            <a:pPr marL="330387" lvl="0" indent="-323243" algn="l" rtl="0">
              <a:lnSpc>
                <a:spcPct val="100000"/>
              </a:lnSpc>
              <a:spcBef>
                <a:spcPts val="1687"/>
              </a:spcBef>
              <a:spcAft>
                <a:spcPts val="0"/>
              </a:spcAft>
              <a:buSzPct val="58539"/>
              <a:buChar char="●"/>
            </a:pPr>
            <a:r>
              <a:rPr lang="en-US" b="1" dirty="0"/>
              <a:t>shimx64.efi:</a:t>
            </a:r>
            <a:r>
              <a:rPr lang="en-US" dirty="0"/>
              <a:t> pour </a:t>
            </a:r>
            <a:r>
              <a:rPr lang="en-US" dirty="0" err="1"/>
              <a:t>démarrer</a:t>
            </a:r>
            <a:r>
              <a:rPr lang="en-US" dirty="0"/>
              <a:t> GRUB2 </a:t>
            </a:r>
            <a:r>
              <a:rPr lang="en-US" dirty="0" err="1"/>
              <a:t>si</a:t>
            </a:r>
            <a:r>
              <a:rPr lang="en-US" dirty="0"/>
              <a:t> le secure  boot </a:t>
            </a:r>
            <a:r>
              <a:rPr lang="en-US" dirty="0" err="1"/>
              <a:t>est</a:t>
            </a:r>
            <a:r>
              <a:rPr lang="en-US" dirty="0"/>
              <a:t> active.</a:t>
            </a:r>
            <a:endParaRPr dirty="0"/>
          </a:p>
          <a:p>
            <a:pPr marL="330386" lvl="0" indent="-323242" algn="l" rtl="0">
              <a:lnSpc>
                <a:spcPct val="100000"/>
              </a:lnSpc>
              <a:spcBef>
                <a:spcPts val="1687"/>
              </a:spcBef>
              <a:spcAft>
                <a:spcPts val="0"/>
              </a:spcAft>
              <a:buSzPct val="59265"/>
              <a:buChar char="●"/>
            </a:pPr>
            <a:r>
              <a:rPr lang="en-US" sz="2600" b="1" dirty="0"/>
              <a:t>mmx64.efi:  </a:t>
            </a:r>
            <a:r>
              <a:rPr lang="en-US" sz="2500" dirty="0" err="1"/>
              <a:t>est</a:t>
            </a:r>
            <a:r>
              <a:rPr lang="en-US" sz="2500" dirty="0"/>
              <a:t> MOK manager (Machine Owner Key)  qui </a:t>
            </a:r>
            <a:r>
              <a:rPr lang="en-US" sz="2500" dirty="0" err="1"/>
              <a:t>sécurise</a:t>
            </a:r>
            <a:r>
              <a:rPr lang="en-US" sz="2500" dirty="0"/>
              <a:t> le </a:t>
            </a:r>
            <a:r>
              <a:rPr lang="en-US" sz="2500" dirty="0" err="1"/>
              <a:t>processus</a:t>
            </a:r>
            <a:r>
              <a:rPr lang="en-US" sz="2500" dirty="0"/>
              <a:t> de </a:t>
            </a:r>
            <a:r>
              <a:rPr lang="en-US" sz="2500" dirty="0" err="1"/>
              <a:t>démarrage</a:t>
            </a:r>
            <a:r>
              <a:rPr lang="en-US" sz="2500" dirty="0"/>
              <a:t>.</a:t>
            </a:r>
            <a:endParaRPr sz="2500" dirty="0"/>
          </a:p>
          <a:p>
            <a:pPr marL="330387" lvl="0" indent="-323243" algn="l" rtl="0">
              <a:lnSpc>
                <a:spcPct val="100000"/>
              </a:lnSpc>
              <a:spcBef>
                <a:spcPts val="1687"/>
              </a:spcBef>
              <a:spcAft>
                <a:spcPts val="0"/>
              </a:spcAft>
              <a:buSzPct val="58539"/>
              <a:buChar char="●"/>
            </a:pPr>
            <a:r>
              <a:rPr lang="en-US" b="1" dirty="0"/>
              <a:t>grubx64.efi:</a:t>
            </a:r>
            <a:r>
              <a:rPr lang="en-US" dirty="0"/>
              <a:t> </a:t>
            </a:r>
            <a:r>
              <a:rPr lang="en-US" dirty="0" err="1"/>
              <a:t>est</a:t>
            </a:r>
            <a:r>
              <a:rPr lang="en-US" dirty="0"/>
              <a:t> le </a:t>
            </a:r>
            <a:r>
              <a:rPr lang="en-US" dirty="0" err="1"/>
              <a:t>fichier</a:t>
            </a:r>
            <a:r>
              <a:rPr lang="en-US" dirty="0"/>
              <a:t> du </a:t>
            </a:r>
            <a:r>
              <a:rPr lang="en-US" dirty="0" err="1"/>
              <a:t>chargeur</a:t>
            </a:r>
            <a:r>
              <a:rPr lang="en-US" dirty="0"/>
              <a:t> de </a:t>
            </a:r>
            <a:r>
              <a:rPr lang="en-US" dirty="0" err="1"/>
              <a:t>démarrage</a:t>
            </a:r>
            <a:r>
              <a:rPr lang="en-US" dirty="0"/>
              <a:t> (Boot Loader).</a:t>
            </a:r>
            <a:endParaRPr dirty="0"/>
          </a:p>
          <a:p>
            <a:pPr marL="330387" lvl="0" indent="-323243" algn="l" rtl="0">
              <a:lnSpc>
                <a:spcPct val="100000"/>
              </a:lnSpc>
              <a:spcBef>
                <a:spcPts val="1687"/>
              </a:spcBef>
              <a:spcAft>
                <a:spcPts val="0"/>
              </a:spcAft>
              <a:buSzPct val="58539"/>
              <a:buChar char="●"/>
            </a:pPr>
            <a:r>
              <a:rPr lang="en-US" b="1" dirty="0"/>
              <a:t>BOOTX64.CSV:</a:t>
            </a:r>
            <a:r>
              <a:rPr lang="en-US" dirty="0"/>
              <a:t> </a:t>
            </a:r>
            <a:r>
              <a:rPr lang="en-US" dirty="0" err="1"/>
              <a:t>est</a:t>
            </a:r>
            <a:r>
              <a:rPr lang="en-US" dirty="0"/>
              <a:t> le </a:t>
            </a:r>
            <a:r>
              <a:rPr lang="en-US" dirty="0" err="1"/>
              <a:t>fichier</a:t>
            </a:r>
            <a:r>
              <a:rPr lang="en-US" dirty="0"/>
              <a:t> </a:t>
            </a:r>
            <a:r>
              <a:rPr lang="en-US" dirty="0" err="1"/>
              <a:t>lu</a:t>
            </a:r>
            <a:r>
              <a:rPr lang="en-US" dirty="0"/>
              <a:t> </a:t>
            </a:r>
            <a:r>
              <a:rPr lang="en-US" dirty="0" err="1"/>
              <a:t>lors</a:t>
            </a:r>
            <a:r>
              <a:rPr lang="en-US" dirty="0"/>
              <a:t> de </a:t>
            </a:r>
            <a:r>
              <a:rPr lang="en-US" dirty="0" err="1"/>
              <a:t>l’installation</a:t>
            </a:r>
            <a:r>
              <a:rPr lang="en-US" dirty="0"/>
              <a:t> pour </a:t>
            </a:r>
            <a:r>
              <a:rPr lang="en-US" dirty="0" err="1"/>
              <a:t>ajouter</a:t>
            </a:r>
            <a:r>
              <a:rPr lang="en-US" dirty="0"/>
              <a:t> </a:t>
            </a:r>
            <a:r>
              <a:rPr lang="en-US" dirty="0" err="1"/>
              <a:t>l’entrée</a:t>
            </a:r>
            <a:r>
              <a:rPr lang="en-US" dirty="0"/>
              <a:t> de boot </a:t>
            </a:r>
            <a:r>
              <a:rPr lang="en-US" dirty="0" err="1"/>
              <a:t>en</a:t>
            </a:r>
            <a:r>
              <a:rPr lang="en-US" dirty="0"/>
              <a:t> NVRAM.</a:t>
            </a:r>
            <a:endParaRPr dirty="0"/>
          </a:p>
          <a:p>
            <a:pPr marL="330387" lvl="0" indent="-248433" algn="l" rtl="0">
              <a:lnSpc>
                <a:spcPct val="100000"/>
              </a:lnSpc>
              <a:spcBef>
                <a:spcPts val="1687"/>
              </a:spcBef>
              <a:spcAft>
                <a:spcPts val="0"/>
              </a:spcAft>
              <a:buSzPct val="60000"/>
              <a:buNone/>
            </a:pPr>
            <a:endParaRPr dirty="0"/>
          </a:p>
          <a:p>
            <a:pPr marL="330386" marR="0" lvl="0" indent="-248433" algn="l" rtl="0">
              <a:lnSpc>
                <a:spcPct val="100000"/>
              </a:lnSpc>
              <a:spcBef>
                <a:spcPts val="1687"/>
              </a:spcBef>
              <a:spcAft>
                <a:spcPts val="0"/>
              </a:spcAft>
              <a:buSzPct val="60000"/>
              <a:buNone/>
            </a:pPr>
            <a:endParaRPr dirty="0"/>
          </a:p>
        </p:txBody>
      </p:sp>
      <p:pic>
        <p:nvPicPr>
          <p:cNvPr id="291" name="Google Shape;291;p48"/>
          <p:cNvPicPr preferRelativeResize="0"/>
          <p:nvPr/>
        </p:nvPicPr>
        <p:blipFill rotWithShape="1">
          <a:blip r:embed="rId3">
            <a:alphaModFix/>
          </a:blip>
          <a:srcRect b="9184"/>
          <a:stretch/>
        </p:blipFill>
        <p:spPr>
          <a:xfrm>
            <a:off x="7624475" y="4815114"/>
            <a:ext cx="4368800" cy="2036787"/>
          </a:xfrm>
          <a:prstGeom prst="rect">
            <a:avLst/>
          </a:prstGeom>
          <a:noFill/>
          <a:ln>
            <a:noFill/>
          </a:ln>
        </p:spPr>
      </p:pic>
      <p:pic>
        <p:nvPicPr>
          <p:cNvPr id="292" name="Google Shape;292;p48"/>
          <p:cNvPicPr preferRelativeResize="0"/>
          <p:nvPr/>
        </p:nvPicPr>
        <p:blipFill rotWithShape="1">
          <a:blip r:embed="rId4">
            <a:alphaModFix/>
          </a:blip>
          <a:srcRect t="-5997"/>
          <a:stretch/>
        </p:blipFill>
        <p:spPr>
          <a:xfrm>
            <a:off x="578375" y="5243513"/>
            <a:ext cx="6213524" cy="11643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9"/>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b="1" dirty="0"/>
              <a:t>E</a:t>
            </a:r>
            <a:r>
              <a:rPr lang="en-US" dirty="0"/>
              <a:t>FI </a:t>
            </a:r>
            <a:r>
              <a:rPr lang="en-US" b="1" dirty="0"/>
              <a:t>S</a:t>
            </a:r>
            <a:r>
              <a:rPr lang="en-US" dirty="0"/>
              <a:t>ystem </a:t>
            </a:r>
            <a:r>
              <a:rPr lang="en-US" b="1" dirty="0"/>
              <a:t>P</a:t>
            </a:r>
            <a:r>
              <a:rPr lang="en-US" dirty="0"/>
              <a:t>artition (ESP)</a:t>
            </a:r>
            <a:endParaRPr dirty="0"/>
          </a:p>
        </p:txBody>
      </p:sp>
      <p:sp>
        <p:nvSpPr>
          <p:cNvPr id="299" name="Google Shape;299;p49"/>
          <p:cNvSpPr txBox="1">
            <a:spLocks noGrp="1"/>
          </p:cNvSpPr>
          <p:nvPr>
            <p:ph type="body" idx="1"/>
          </p:nvPr>
        </p:nvSpPr>
        <p:spPr>
          <a:xfrm>
            <a:off x="643192" y="1774814"/>
            <a:ext cx="10905600" cy="4286400"/>
          </a:xfrm>
          <a:prstGeom prst="rect">
            <a:avLst/>
          </a:prstGeom>
          <a:noFill/>
          <a:ln>
            <a:noFill/>
          </a:ln>
        </p:spPr>
        <p:txBody>
          <a:bodyPr spcFirstLastPara="1" wrap="square" lIns="50800" tIns="50800" rIns="50800" bIns="50800" anchor="t" anchorCtr="0">
            <a:normAutofit/>
          </a:bodyPr>
          <a:lstStyle/>
          <a:p>
            <a:pPr marL="387653" lvl="1" indent="-215852" algn="just" rtl="0">
              <a:lnSpc>
                <a:spcPct val="120000"/>
              </a:lnSpc>
              <a:spcBef>
                <a:spcPts val="0"/>
              </a:spcBef>
              <a:spcAft>
                <a:spcPts val="0"/>
              </a:spcAft>
              <a:buSzPts val="1380"/>
              <a:buChar char="●"/>
            </a:pPr>
            <a:r>
              <a:rPr lang="en-US" dirty="0"/>
              <a:t>L’UEFI </a:t>
            </a:r>
            <a:r>
              <a:rPr lang="en-US" dirty="0" err="1"/>
              <a:t>localise</a:t>
            </a:r>
            <a:r>
              <a:rPr lang="en-US" dirty="0"/>
              <a:t> le </a:t>
            </a:r>
            <a:r>
              <a:rPr lang="en-US" dirty="0" err="1"/>
              <a:t>chargeur</a:t>
            </a:r>
            <a:r>
              <a:rPr lang="en-US" dirty="0"/>
              <a:t> de </a:t>
            </a:r>
            <a:r>
              <a:rPr lang="en-US" dirty="0" err="1"/>
              <a:t>démarrage</a:t>
            </a:r>
            <a:r>
              <a:rPr lang="en-US" dirty="0"/>
              <a:t> GRUB2 qui </a:t>
            </a:r>
            <a:r>
              <a:rPr lang="en-US" dirty="0" err="1"/>
              <a:t>est</a:t>
            </a:r>
            <a:r>
              <a:rPr lang="en-US" dirty="0"/>
              <a:t> </a:t>
            </a:r>
            <a:r>
              <a:rPr lang="en-US" dirty="0" err="1"/>
              <a:t>stocké</a:t>
            </a:r>
            <a:r>
              <a:rPr lang="en-US" dirty="0"/>
              <a:t> dans la partition </a:t>
            </a:r>
            <a:r>
              <a:rPr lang="en-US" dirty="0" err="1"/>
              <a:t>système</a:t>
            </a:r>
            <a:r>
              <a:rPr lang="en-US" dirty="0"/>
              <a:t> ESP </a:t>
            </a:r>
            <a:r>
              <a:rPr lang="en-US" dirty="0" err="1"/>
              <a:t>caractérisée</a:t>
            </a:r>
            <a:r>
              <a:rPr lang="en-US" dirty="0"/>
              <a:t> par un GUID unique « </a:t>
            </a:r>
            <a:r>
              <a:rPr lang="en-US" i="1" dirty="0">
                <a:solidFill>
                  <a:srgbClr val="FF0000"/>
                </a:solidFill>
              </a:rPr>
              <a:t>C12A7328-F81F-11D2-BA4B-00A0C93EC93B </a:t>
            </a:r>
            <a:r>
              <a:rPr lang="en-US" i="1" dirty="0"/>
              <a:t>» </a:t>
            </a:r>
            <a:endParaRPr dirty="0"/>
          </a:p>
          <a:p>
            <a:pPr marL="171801" lvl="1" indent="0" algn="just" rtl="0">
              <a:lnSpc>
                <a:spcPct val="120000"/>
              </a:lnSpc>
              <a:spcBef>
                <a:spcPts val="1406"/>
              </a:spcBef>
              <a:spcAft>
                <a:spcPts val="0"/>
              </a:spcAft>
              <a:buSzPts val="1519"/>
              <a:buNone/>
            </a:pPr>
            <a:endParaRPr dirty="0"/>
          </a:p>
        </p:txBody>
      </p:sp>
      <p:pic>
        <p:nvPicPr>
          <p:cNvPr id="300" name="Google Shape;300;p49"/>
          <p:cNvPicPr preferRelativeResize="0"/>
          <p:nvPr/>
        </p:nvPicPr>
        <p:blipFill rotWithShape="1">
          <a:blip r:embed="rId3">
            <a:alphaModFix/>
          </a:blip>
          <a:srcRect/>
          <a:stretch/>
        </p:blipFill>
        <p:spPr>
          <a:xfrm>
            <a:off x="1871650" y="3609088"/>
            <a:ext cx="8448675" cy="2143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0"/>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dirty="0" err="1"/>
              <a:t>Séquence</a:t>
            </a:r>
            <a:r>
              <a:rPr lang="en-US" dirty="0"/>
              <a:t> de </a:t>
            </a:r>
            <a:r>
              <a:rPr lang="en-US" dirty="0" err="1"/>
              <a:t>démarrage</a:t>
            </a:r>
            <a:r>
              <a:rPr lang="en-US" dirty="0"/>
              <a:t>: Étapes</a:t>
            </a:r>
            <a:endParaRPr dirty="0"/>
          </a:p>
        </p:txBody>
      </p:sp>
      <p:sp>
        <p:nvSpPr>
          <p:cNvPr id="307" name="Google Shape;307;p50"/>
          <p:cNvSpPr txBox="1">
            <a:spLocks noGrp="1"/>
          </p:cNvSpPr>
          <p:nvPr>
            <p:ph type="body" idx="1"/>
          </p:nvPr>
        </p:nvSpPr>
        <p:spPr>
          <a:xfrm>
            <a:off x="520615" y="1550447"/>
            <a:ext cx="11340300" cy="5266500"/>
          </a:xfrm>
          <a:prstGeom prst="rect">
            <a:avLst/>
          </a:prstGeom>
          <a:noFill/>
          <a:ln>
            <a:noFill/>
          </a:ln>
        </p:spPr>
        <p:txBody>
          <a:bodyPr spcFirstLastPara="1" wrap="square" lIns="50800" tIns="50800" rIns="50800" bIns="50800" anchor="t" anchorCtr="0">
            <a:normAutofit/>
          </a:bodyPr>
          <a:lstStyle/>
          <a:p>
            <a:pPr marL="588929" lvl="0" indent="-457200" algn="just" rtl="0">
              <a:lnSpc>
                <a:spcPct val="150000"/>
              </a:lnSpc>
              <a:spcBef>
                <a:spcPts val="1700"/>
              </a:spcBef>
              <a:spcAft>
                <a:spcPts val="0"/>
              </a:spcAft>
              <a:buClr>
                <a:schemeClr val="dk1"/>
              </a:buClr>
              <a:buSzPts val="1900"/>
              <a:buFont typeface="+mj-lt"/>
              <a:buAutoNum type="arabicPeriod"/>
            </a:pPr>
            <a:r>
              <a:rPr lang="en-US" sz="1900" dirty="0">
                <a:solidFill>
                  <a:schemeClr val="dk1"/>
                </a:solidFill>
              </a:rPr>
              <a:t>UEFI </a:t>
            </a:r>
            <a:r>
              <a:rPr lang="en-US" sz="1900" dirty="0" err="1">
                <a:solidFill>
                  <a:schemeClr val="dk1"/>
                </a:solidFill>
              </a:rPr>
              <a:t>effectue</a:t>
            </a:r>
            <a:r>
              <a:rPr lang="en-US" sz="1900" dirty="0">
                <a:solidFill>
                  <a:schemeClr val="dk1"/>
                </a:solidFill>
              </a:rPr>
              <a:t> un </a:t>
            </a:r>
            <a:r>
              <a:rPr lang="en-US" sz="1900" dirty="0" err="1">
                <a:solidFill>
                  <a:schemeClr val="dk1"/>
                </a:solidFill>
              </a:rPr>
              <a:t>autotest</a:t>
            </a:r>
            <a:r>
              <a:rPr lang="en-US" sz="1900" dirty="0">
                <a:solidFill>
                  <a:schemeClr val="dk1"/>
                </a:solidFill>
              </a:rPr>
              <a:t> du </a:t>
            </a:r>
            <a:r>
              <a:rPr lang="en-US" sz="1900" dirty="0" err="1">
                <a:solidFill>
                  <a:schemeClr val="dk1"/>
                </a:solidFill>
              </a:rPr>
              <a:t>système</a:t>
            </a:r>
            <a:r>
              <a:rPr lang="en-US" sz="1900" dirty="0">
                <a:solidFill>
                  <a:schemeClr val="dk1"/>
                </a:solidFill>
              </a:rPr>
              <a:t> (POST) pour identifier les </a:t>
            </a:r>
            <a:r>
              <a:rPr lang="en-US" sz="1900" dirty="0" err="1">
                <a:solidFill>
                  <a:schemeClr val="dk1"/>
                </a:solidFill>
              </a:rPr>
              <a:t>défaillances</a:t>
            </a:r>
            <a:r>
              <a:rPr lang="en-US" sz="1900" dirty="0">
                <a:solidFill>
                  <a:schemeClr val="dk1"/>
                </a:solidFill>
              </a:rPr>
              <a:t> </a:t>
            </a:r>
            <a:r>
              <a:rPr lang="en-US" sz="1900" dirty="0" err="1">
                <a:solidFill>
                  <a:schemeClr val="dk1"/>
                </a:solidFill>
              </a:rPr>
              <a:t>matérielles</a:t>
            </a:r>
            <a:r>
              <a:rPr lang="en-US" sz="1900" dirty="0">
                <a:solidFill>
                  <a:schemeClr val="dk1"/>
                </a:solidFill>
              </a:rPr>
              <a:t> </a:t>
            </a:r>
            <a:r>
              <a:rPr lang="en-US" sz="1900" dirty="0" err="1">
                <a:solidFill>
                  <a:schemeClr val="dk1"/>
                </a:solidFill>
              </a:rPr>
              <a:t>élémentaires</a:t>
            </a:r>
            <a:r>
              <a:rPr lang="en-US" sz="1900" dirty="0">
                <a:solidFill>
                  <a:schemeClr val="dk1"/>
                </a:solidFill>
              </a:rPr>
              <a:t> </a:t>
            </a:r>
            <a:r>
              <a:rPr lang="en-US" sz="1900" dirty="0" err="1">
                <a:solidFill>
                  <a:schemeClr val="dk1"/>
                </a:solidFill>
              </a:rPr>
              <a:t>dès</a:t>
            </a:r>
            <a:r>
              <a:rPr lang="en-US" sz="1900" dirty="0">
                <a:solidFill>
                  <a:schemeClr val="dk1"/>
                </a:solidFill>
              </a:rPr>
              <a:t> que la machine </a:t>
            </a:r>
            <a:r>
              <a:rPr lang="en-US" sz="1900" dirty="0" err="1">
                <a:solidFill>
                  <a:schemeClr val="dk1"/>
                </a:solidFill>
              </a:rPr>
              <a:t>est</a:t>
            </a:r>
            <a:r>
              <a:rPr lang="en-US" sz="1900" dirty="0">
                <a:solidFill>
                  <a:schemeClr val="dk1"/>
                </a:solidFill>
              </a:rPr>
              <a:t> mise sous tension.</a:t>
            </a:r>
          </a:p>
          <a:p>
            <a:pPr marL="588929" lvl="0" indent="-457200" algn="just" rtl="0">
              <a:lnSpc>
                <a:spcPct val="150000"/>
              </a:lnSpc>
              <a:spcBef>
                <a:spcPts val="1700"/>
              </a:spcBef>
              <a:spcAft>
                <a:spcPts val="0"/>
              </a:spcAft>
              <a:buClr>
                <a:schemeClr val="dk1"/>
              </a:buClr>
              <a:buSzPts val="1900"/>
              <a:buFont typeface="+mj-lt"/>
              <a:buAutoNum type="arabicPeriod"/>
            </a:pPr>
            <a:r>
              <a:rPr lang="en-US" sz="1900" dirty="0">
                <a:solidFill>
                  <a:schemeClr val="dk1"/>
                </a:solidFill>
              </a:rPr>
              <a:t>UEFI active les </a:t>
            </a:r>
            <a:r>
              <a:rPr lang="en-US" sz="1900" dirty="0" err="1">
                <a:solidFill>
                  <a:schemeClr val="dk1"/>
                </a:solidFill>
              </a:rPr>
              <a:t>composants</a:t>
            </a:r>
            <a:r>
              <a:rPr lang="en-US" sz="1900" dirty="0">
                <a:solidFill>
                  <a:schemeClr val="dk1"/>
                </a:solidFill>
              </a:rPr>
              <a:t> </a:t>
            </a:r>
            <a:r>
              <a:rPr lang="en-US" sz="1900" dirty="0" err="1">
                <a:solidFill>
                  <a:schemeClr val="dk1"/>
                </a:solidFill>
              </a:rPr>
              <a:t>basiques</a:t>
            </a:r>
            <a:r>
              <a:rPr lang="en-US" sz="1900" dirty="0">
                <a:solidFill>
                  <a:schemeClr val="dk1"/>
                </a:solidFill>
              </a:rPr>
              <a:t> pour charger le </a:t>
            </a:r>
            <a:r>
              <a:rPr lang="en-US" sz="1900" dirty="0" err="1">
                <a:solidFill>
                  <a:schemeClr val="dk1"/>
                </a:solidFill>
              </a:rPr>
              <a:t>système</a:t>
            </a:r>
            <a:r>
              <a:rPr lang="en-US" sz="1900" dirty="0">
                <a:solidFill>
                  <a:schemeClr val="dk1"/>
                </a:solidFill>
              </a:rPr>
              <a:t>, </a:t>
            </a:r>
            <a:r>
              <a:rPr lang="en-US" sz="1900" dirty="0" err="1">
                <a:solidFill>
                  <a:schemeClr val="dk1"/>
                </a:solidFill>
              </a:rPr>
              <a:t>comme</a:t>
            </a:r>
            <a:r>
              <a:rPr lang="en-US" sz="1900" dirty="0">
                <a:solidFill>
                  <a:schemeClr val="dk1"/>
                </a:solidFill>
              </a:rPr>
              <a:t> la sortie </a:t>
            </a:r>
            <a:r>
              <a:rPr lang="en-US" sz="1900" dirty="0" err="1">
                <a:solidFill>
                  <a:schemeClr val="dk1"/>
                </a:solidFill>
              </a:rPr>
              <a:t>vidéo</a:t>
            </a:r>
            <a:r>
              <a:rPr lang="en-US" sz="1900" dirty="0">
                <a:solidFill>
                  <a:schemeClr val="dk1"/>
                </a:solidFill>
              </a:rPr>
              <a:t>, le clavier et les </a:t>
            </a:r>
            <a:r>
              <a:rPr lang="en-US" sz="1900" dirty="0" err="1">
                <a:solidFill>
                  <a:schemeClr val="dk1"/>
                </a:solidFill>
              </a:rPr>
              <a:t>médias</a:t>
            </a:r>
            <a:r>
              <a:rPr lang="en-US" sz="1900" dirty="0">
                <a:solidFill>
                  <a:schemeClr val="dk1"/>
                </a:solidFill>
              </a:rPr>
              <a:t> de stockage.</a:t>
            </a:r>
          </a:p>
          <a:p>
            <a:pPr marL="588929" lvl="0" indent="-457200" algn="just" rtl="0">
              <a:lnSpc>
                <a:spcPct val="150000"/>
              </a:lnSpc>
              <a:spcBef>
                <a:spcPts val="1700"/>
              </a:spcBef>
              <a:spcAft>
                <a:spcPts val="0"/>
              </a:spcAft>
              <a:buClr>
                <a:schemeClr val="dk1"/>
              </a:buClr>
              <a:buSzPts val="1900"/>
              <a:buFont typeface="+mj-lt"/>
              <a:buAutoNum type="arabicPeriod"/>
            </a:pPr>
            <a:r>
              <a:rPr lang="en-US" sz="1900" dirty="0">
                <a:solidFill>
                  <a:schemeClr val="dk1"/>
                </a:solidFill>
              </a:rPr>
              <a:t>UEFI recherche </a:t>
            </a:r>
            <a:r>
              <a:rPr lang="en-US" sz="1900" dirty="0" err="1">
                <a:solidFill>
                  <a:schemeClr val="dk1"/>
                </a:solidFill>
              </a:rPr>
              <a:t>une</a:t>
            </a:r>
            <a:r>
              <a:rPr lang="en-US" sz="1900" dirty="0">
                <a:solidFill>
                  <a:schemeClr val="dk1"/>
                </a:solidFill>
              </a:rPr>
              <a:t> partition GPT avec un GUID </a:t>
            </a:r>
            <a:r>
              <a:rPr lang="en-US" sz="1900" dirty="0" err="1">
                <a:solidFill>
                  <a:schemeClr val="dk1"/>
                </a:solidFill>
              </a:rPr>
              <a:t>spécifique</a:t>
            </a:r>
            <a:r>
              <a:rPr lang="en-US" sz="1900" dirty="0">
                <a:solidFill>
                  <a:schemeClr val="dk1"/>
                </a:solidFill>
              </a:rPr>
              <a:t> qui </a:t>
            </a:r>
            <a:r>
              <a:rPr lang="en-US" sz="1900" dirty="0" err="1">
                <a:solidFill>
                  <a:schemeClr val="dk1"/>
                </a:solidFill>
              </a:rPr>
              <a:t>l'identifie</a:t>
            </a:r>
            <a:r>
              <a:rPr lang="en-US" sz="1900" dirty="0">
                <a:solidFill>
                  <a:schemeClr val="dk1"/>
                </a:solidFill>
              </a:rPr>
              <a:t> </a:t>
            </a:r>
            <a:r>
              <a:rPr lang="en-US" sz="1900" dirty="0" err="1">
                <a:solidFill>
                  <a:schemeClr val="dk1"/>
                </a:solidFill>
              </a:rPr>
              <a:t>comme</a:t>
            </a:r>
            <a:r>
              <a:rPr lang="en-US" sz="1900" dirty="0">
                <a:solidFill>
                  <a:schemeClr val="dk1"/>
                </a:solidFill>
              </a:rPr>
              <a:t> la partition </a:t>
            </a:r>
            <a:r>
              <a:rPr lang="en-US" sz="1900" dirty="0" err="1">
                <a:solidFill>
                  <a:schemeClr val="dk1"/>
                </a:solidFill>
              </a:rPr>
              <a:t>système</a:t>
            </a:r>
            <a:r>
              <a:rPr lang="en-US" sz="1900" dirty="0">
                <a:solidFill>
                  <a:schemeClr val="dk1"/>
                </a:solidFill>
              </a:rPr>
              <a:t> EFI (ESP). </a:t>
            </a:r>
            <a:r>
              <a:rPr lang="en-US" sz="1900" dirty="0" err="1">
                <a:solidFill>
                  <a:schemeClr val="dk1"/>
                </a:solidFill>
              </a:rPr>
              <a:t>En</a:t>
            </a:r>
            <a:r>
              <a:rPr lang="en-US" sz="1900" dirty="0">
                <a:solidFill>
                  <a:schemeClr val="dk1"/>
                </a:solidFill>
              </a:rPr>
              <a:t> </a:t>
            </a:r>
            <a:r>
              <a:rPr lang="en-US" sz="1900" dirty="0" err="1">
                <a:solidFill>
                  <a:schemeClr val="dk1"/>
                </a:solidFill>
              </a:rPr>
              <a:t>cas</a:t>
            </a:r>
            <a:r>
              <a:rPr lang="en-US" sz="1900" dirty="0">
                <a:solidFill>
                  <a:schemeClr val="dk1"/>
                </a:solidFill>
              </a:rPr>
              <a:t> de </a:t>
            </a:r>
            <a:r>
              <a:rPr lang="en-US" sz="1900" dirty="0" err="1">
                <a:solidFill>
                  <a:schemeClr val="dk1"/>
                </a:solidFill>
              </a:rPr>
              <a:t>présence</a:t>
            </a:r>
            <a:r>
              <a:rPr lang="en-US" sz="1900" dirty="0">
                <a:solidFill>
                  <a:schemeClr val="dk1"/>
                </a:solidFill>
              </a:rPr>
              <a:t> de </a:t>
            </a:r>
            <a:r>
              <a:rPr lang="en-US" sz="1900" dirty="0" err="1">
                <a:solidFill>
                  <a:schemeClr val="dk1"/>
                </a:solidFill>
              </a:rPr>
              <a:t>plusieurs</a:t>
            </a:r>
            <a:r>
              <a:rPr lang="en-US" sz="1900" dirty="0">
                <a:solidFill>
                  <a:schemeClr val="dk1"/>
                </a:solidFill>
              </a:rPr>
              <a:t> </a:t>
            </a:r>
            <a:r>
              <a:rPr lang="en-US" sz="1900" dirty="0" err="1">
                <a:solidFill>
                  <a:schemeClr val="dk1"/>
                </a:solidFill>
              </a:rPr>
              <a:t>périphériques</a:t>
            </a:r>
            <a:r>
              <a:rPr lang="en-US" sz="1900" dirty="0">
                <a:solidFill>
                  <a:schemeClr val="dk1"/>
                </a:solidFill>
              </a:rPr>
              <a:t> de </a:t>
            </a:r>
            <a:r>
              <a:rPr lang="en-US" sz="1900" dirty="0" err="1">
                <a:solidFill>
                  <a:schemeClr val="dk1"/>
                </a:solidFill>
              </a:rPr>
              <a:t>démarrage</a:t>
            </a:r>
            <a:r>
              <a:rPr lang="en-US" sz="1900" dirty="0">
                <a:solidFill>
                  <a:schemeClr val="dk1"/>
                </a:solidFill>
              </a:rPr>
              <a:t>, le </a:t>
            </a:r>
            <a:r>
              <a:rPr lang="en-US" sz="1900" dirty="0" err="1">
                <a:solidFill>
                  <a:schemeClr val="dk1"/>
                </a:solidFill>
              </a:rPr>
              <a:t>gestionnaire</a:t>
            </a:r>
            <a:r>
              <a:rPr lang="en-US" sz="1900" dirty="0">
                <a:solidFill>
                  <a:schemeClr val="dk1"/>
                </a:solidFill>
              </a:rPr>
              <a:t> de </a:t>
            </a:r>
            <a:r>
              <a:rPr lang="en-US" sz="1900" dirty="0" err="1">
                <a:solidFill>
                  <a:schemeClr val="dk1"/>
                </a:solidFill>
              </a:rPr>
              <a:t>démarrage</a:t>
            </a:r>
            <a:r>
              <a:rPr lang="en-US" sz="1900" dirty="0">
                <a:solidFill>
                  <a:schemeClr val="dk1"/>
                </a:solidFill>
              </a:rPr>
              <a:t> UEFI </a:t>
            </a:r>
            <a:r>
              <a:rPr lang="en-US" sz="1900" dirty="0" err="1">
                <a:solidFill>
                  <a:schemeClr val="dk1"/>
                </a:solidFill>
              </a:rPr>
              <a:t>détermine</a:t>
            </a:r>
            <a:r>
              <a:rPr lang="en-US" sz="1900" dirty="0">
                <a:solidFill>
                  <a:schemeClr val="dk1"/>
                </a:solidFill>
              </a:rPr>
              <a:t> </a:t>
            </a:r>
            <a:r>
              <a:rPr lang="en-US" sz="1900" dirty="0" err="1">
                <a:solidFill>
                  <a:schemeClr val="dk1"/>
                </a:solidFill>
              </a:rPr>
              <a:t>l'ESP</a:t>
            </a:r>
            <a:r>
              <a:rPr lang="en-US" sz="1900" dirty="0">
                <a:solidFill>
                  <a:schemeClr val="dk1"/>
                </a:solidFill>
              </a:rPr>
              <a:t> </a:t>
            </a:r>
            <a:r>
              <a:rPr lang="en-US" sz="1900" dirty="0" err="1">
                <a:solidFill>
                  <a:schemeClr val="dk1"/>
                </a:solidFill>
              </a:rPr>
              <a:t>approprié</a:t>
            </a:r>
            <a:r>
              <a:rPr lang="en-US" sz="1900" dirty="0">
                <a:solidFill>
                  <a:schemeClr val="dk1"/>
                </a:solidFill>
              </a:rPr>
              <a:t> </a:t>
            </a:r>
            <a:r>
              <a:rPr lang="en-US" sz="1900" dirty="0" err="1">
                <a:solidFill>
                  <a:schemeClr val="dk1"/>
                </a:solidFill>
              </a:rPr>
              <a:t>à</a:t>
            </a:r>
            <a:r>
              <a:rPr lang="en-US" sz="1900" dirty="0">
                <a:solidFill>
                  <a:schemeClr val="dk1"/>
                </a:solidFill>
              </a:rPr>
              <a:t> </a:t>
            </a:r>
            <a:r>
              <a:rPr lang="en-US" sz="1900" dirty="0" err="1">
                <a:solidFill>
                  <a:schemeClr val="dk1"/>
                </a:solidFill>
              </a:rPr>
              <a:t>utiliser</a:t>
            </a:r>
            <a:r>
              <a:rPr lang="en-US" sz="1900" dirty="0">
                <a:solidFill>
                  <a:schemeClr val="dk1"/>
                </a:solidFill>
              </a:rPr>
              <a:t>, </a:t>
            </a:r>
            <a:r>
              <a:rPr lang="en-US" sz="1900" dirty="0" err="1">
                <a:solidFill>
                  <a:schemeClr val="dk1"/>
                </a:solidFill>
              </a:rPr>
              <a:t>en</a:t>
            </a:r>
            <a:r>
              <a:rPr lang="en-US" sz="1900" dirty="0">
                <a:solidFill>
                  <a:schemeClr val="dk1"/>
                </a:solidFill>
              </a:rPr>
              <a:t> </a:t>
            </a:r>
            <a:r>
              <a:rPr lang="en-US" sz="1900" dirty="0" err="1">
                <a:solidFill>
                  <a:schemeClr val="dk1"/>
                </a:solidFill>
              </a:rPr>
              <a:t>fonction</a:t>
            </a:r>
            <a:r>
              <a:rPr lang="en-US" sz="1900" dirty="0">
                <a:solidFill>
                  <a:schemeClr val="dk1"/>
                </a:solidFill>
              </a:rPr>
              <a:t> de </a:t>
            </a:r>
            <a:r>
              <a:rPr lang="en-US" sz="1900" dirty="0" err="1">
                <a:solidFill>
                  <a:schemeClr val="dk1"/>
                </a:solidFill>
              </a:rPr>
              <a:t>l'ordre</a:t>
            </a:r>
            <a:r>
              <a:rPr lang="en-US" sz="1900" dirty="0">
                <a:solidFill>
                  <a:schemeClr val="dk1"/>
                </a:solidFill>
              </a:rPr>
              <a:t> </a:t>
            </a:r>
            <a:r>
              <a:rPr lang="en-US" sz="1900" dirty="0" err="1">
                <a:solidFill>
                  <a:schemeClr val="dk1"/>
                </a:solidFill>
              </a:rPr>
              <a:t>défini</a:t>
            </a:r>
            <a:r>
              <a:rPr lang="en-US" sz="1900" dirty="0">
                <a:solidFill>
                  <a:schemeClr val="dk1"/>
                </a:solidFill>
              </a:rPr>
              <a:t> dans le </a:t>
            </a:r>
            <a:r>
              <a:rPr lang="en-US" sz="1900" dirty="0" err="1">
                <a:solidFill>
                  <a:schemeClr val="dk1"/>
                </a:solidFill>
              </a:rPr>
              <a:t>gestionnaire</a:t>
            </a:r>
            <a:r>
              <a:rPr lang="en-US" sz="1900" dirty="0">
                <a:solidFill>
                  <a:schemeClr val="dk1"/>
                </a:solidFill>
              </a:rPr>
              <a:t> de </a:t>
            </a:r>
            <a:r>
              <a:rPr lang="en-US" sz="1900" dirty="0" err="1">
                <a:solidFill>
                  <a:schemeClr val="dk1"/>
                </a:solidFill>
              </a:rPr>
              <a:t>démarrage</a:t>
            </a:r>
            <a:r>
              <a:rPr lang="en-US" sz="1900" dirty="0">
                <a:solidFill>
                  <a:schemeClr val="dk1"/>
                </a:solidFill>
              </a:rPr>
              <a:t> (</a:t>
            </a:r>
            <a:r>
              <a:rPr lang="en-US" sz="1900" b="1" dirty="0">
                <a:solidFill>
                  <a:schemeClr val="dk1"/>
                </a:solidFill>
              </a:rPr>
              <a:t>boot manager</a:t>
            </a:r>
            <a:r>
              <a:rPr lang="en-US" sz="1900" dirty="0">
                <a:solidFill>
                  <a:schemeClr val="dk1"/>
                </a:solidFill>
              </a:rPr>
              <a:t>)</a:t>
            </a:r>
            <a:endParaRPr sz="1900" dirty="0">
              <a:solidFill>
                <a:schemeClr val="dk1"/>
              </a:solidFill>
            </a:endParaRPr>
          </a:p>
          <a:p>
            <a:pPr marL="0" lvl="0" indent="0" algn="just" rtl="0">
              <a:lnSpc>
                <a:spcPct val="150000"/>
              </a:lnSpc>
              <a:spcBef>
                <a:spcPts val="0"/>
              </a:spcBef>
              <a:spcAft>
                <a:spcPts val="0"/>
              </a:spcAft>
              <a:buSzPts val="1080"/>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1"/>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dirty="0" err="1"/>
              <a:t>Séquence</a:t>
            </a:r>
            <a:r>
              <a:rPr lang="en-US" dirty="0"/>
              <a:t> de </a:t>
            </a:r>
            <a:r>
              <a:rPr lang="en-US" dirty="0" err="1"/>
              <a:t>démarrage</a:t>
            </a:r>
            <a:r>
              <a:rPr lang="en-US" dirty="0"/>
              <a:t>: Étapes</a:t>
            </a:r>
            <a:endParaRPr dirty="0"/>
          </a:p>
        </p:txBody>
      </p:sp>
      <p:sp>
        <p:nvSpPr>
          <p:cNvPr id="314" name="Google Shape;314;p51"/>
          <p:cNvSpPr txBox="1">
            <a:spLocks noGrp="1"/>
          </p:cNvSpPr>
          <p:nvPr>
            <p:ph type="body" idx="1"/>
          </p:nvPr>
        </p:nvSpPr>
        <p:spPr>
          <a:xfrm>
            <a:off x="510656" y="1468040"/>
            <a:ext cx="5998048" cy="5266500"/>
          </a:xfrm>
          <a:prstGeom prst="rect">
            <a:avLst/>
          </a:prstGeom>
          <a:noFill/>
          <a:ln>
            <a:noFill/>
          </a:ln>
        </p:spPr>
        <p:txBody>
          <a:bodyPr spcFirstLastPara="1" wrap="square" lIns="50800" tIns="50800" rIns="50800" bIns="50800" anchor="t" anchorCtr="0">
            <a:normAutofit/>
          </a:bodyPr>
          <a:lstStyle/>
          <a:p>
            <a:pPr marL="588929" lvl="0" indent="-457200" algn="just" rtl="0">
              <a:lnSpc>
                <a:spcPct val="150000"/>
              </a:lnSpc>
              <a:spcBef>
                <a:spcPts val="1700"/>
              </a:spcBef>
              <a:spcAft>
                <a:spcPts val="0"/>
              </a:spcAft>
              <a:buClr>
                <a:schemeClr val="dk1"/>
              </a:buClr>
              <a:buSzPts val="1800"/>
              <a:buFont typeface="+mj-lt"/>
              <a:buAutoNum type="arabicPeriod" startAt="4"/>
            </a:pPr>
            <a:r>
              <a:rPr lang="en-US" sz="2000" dirty="0">
                <a:solidFill>
                  <a:schemeClr val="dk1"/>
                </a:solidFill>
              </a:rPr>
              <a:t>Si le </a:t>
            </a:r>
            <a:r>
              <a:rPr lang="en-US" sz="2000" dirty="0" err="1">
                <a:solidFill>
                  <a:schemeClr val="dk1"/>
                </a:solidFill>
              </a:rPr>
              <a:t>démarrage</a:t>
            </a:r>
            <a:r>
              <a:rPr lang="en-US" sz="2000" dirty="0">
                <a:solidFill>
                  <a:schemeClr val="dk1"/>
                </a:solidFill>
              </a:rPr>
              <a:t> </a:t>
            </a:r>
            <a:r>
              <a:rPr lang="en-US" sz="2000" dirty="0" err="1">
                <a:solidFill>
                  <a:schemeClr val="dk1"/>
                </a:solidFill>
              </a:rPr>
              <a:t>sécurisé</a:t>
            </a:r>
            <a:r>
              <a:rPr lang="en-US" sz="2000" dirty="0">
                <a:solidFill>
                  <a:schemeClr val="dk1"/>
                </a:solidFill>
              </a:rPr>
              <a:t> </a:t>
            </a:r>
            <a:r>
              <a:rPr lang="en-US" sz="2000" dirty="0" err="1">
                <a:solidFill>
                  <a:schemeClr val="dk1"/>
                </a:solidFill>
              </a:rPr>
              <a:t>n'est</a:t>
            </a:r>
            <a:r>
              <a:rPr lang="en-US" sz="2000" dirty="0">
                <a:solidFill>
                  <a:schemeClr val="dk1"/>
                </a:solidFill>
              </a:rPr>
              <a:t> pas </a:t>
            </a:r>
            <a:r>
              <a:rPr lang="en-US" sz="2000" dirty="0" err="1">
                <a:solidFill>
                  <a:schemeClr val="dk1"/>
                </a:solidFill>
              </a:rPr>
              <a:t>activé</a:t>
            </a:r>
            <a:r>
              <a:rPr lang="en-US" sz="2000" dirty="0">
                <a:solidFill>
                  <a:schemeClr val="dk1"/>
                </a:solidFill>
              </a:rPr>
              <a:t>, le </a:t>
            </a:r>
            <a:r>
              <a:rPr lang="en-US" sz="2000" dirty="0" err="1">
                <a:solidFill>
                  <a:schemeClr val="dk1"/>
                </a:solidFill>
              </a:rPr>
              <a:t>gestionnaire</a:t>
            </a:r>
            <a:r>
              <a:rPr lang="en-US" sz="2000" dirty="0">
                <a:solidFill>
                  <a:schemeClr val="dk1"/>
                </a:solidFill>
              </a:rPr>
              <a:t> de </a:t>
            </a:r>
            <a:r>
              <a:rPr lang="en-US" sz="2000" dirty="0" err="1">
                <a:solidFill>
                  <a:schemeClr val="dk1"/>
                </a:solidFill>
              </a:rPr>
              <a:t>démarrage</a:t>
            </a:r>
            <a:r>
              <a:rPr lang="en-US" sz="2000" dirty="0">
                <a:solidFill>
                  <a:schemeClr val="dk1"/>
                </a:solidFill>
              </a:rPr>
              <a:t> </a:t>
            </a:r>
            <a:r>
              <a:rPr lang="en-US" sz="2000" b="1" dirty="0">
                <a:solidFill>
                  <a:schemeClr val="dk1"/>
                </a:solidFill>
              </a:rPr>
              <a:t>BOOTX64.Efi </a:t>
            </a:r>
            <a:r>
              <a:rPr lang="en-US" sz="2000" dirty="0" err="1">
                <a:solidFill>
                  <a:schemeClr val="dk1"/>
                </a:solidFill>
              </a:rPr>
              <a:t>exécute</a:t>
            </a:r>
            <a:r>
              <a:rPr lang="en-US" sz="2000" dirty="0">
                <a:solidFill>
                  <a:schemeClr val="dk1"/>
                </a:solidFill>
              </a:rPr>
              <a:t> le </a:t>
            </a:r>
            <a:r>
              <a:rPr lang="en-US" sz="2000" dirty="0" err="1">
                <a:solidFill>
                  <a:schemeClr val="dk1"/>
                </a:solidFill>
              </a:rPr>
              <a:t>chargeur</a:t>
            </a:r>
            <a:r>
              <a:rPr lang="en-US" sz="2000" dirty="0">
                <a:solidFill>
                  <a:schemeClr val="dk1"/>
                </a:solidFill>
              </a:rPr>
              <a:t> de </a:t>
            </a:r>
            <a:r>
              <a:rPr lang="en-US" sz="2000" dirty="0" err="1">
                <a:solidFill>
                  <a:schemeClr val="dk1"/>
                </a:solidFill>
              </a:rPr>
              <a:t>démarrage</a:t>
            </a:r>
            <a:r>
              <a:rPr lang="en-US" sz="2000" dirty="0">
                <a:solidFill>
                  <a:schemeClr val="dk1"/>
                </a:solidFill>
              </a:rPr>
              <a:t> </a:t>
            </a:r>
            <a:r>
              <a:rPr lang="en-US" sz="2000" b="1" dirty="0">
                <a:solidFill>
                  <a:schemeClr val="dk1"/>
                </a:solidFill>
              </a:rPr>
              <a:t>grubx64.efi.</a:t>
            </a:r>
            <a:r>
              <a:rPr lang="en-US" sz="2000" dirty="0">
                <a:solidFill>
                  <a:schemeClr val="dk1"/>
                </a:solidFill>
              </a:rPr>
              <a:t> </a:t>
            </a:r>
            <a:r>
              <a:rPr lang="en-US" sz="2000" dirty="0" err="1">
                <a:solidFill>
                  <a:schemeClr val="dk1"/>
                </a:solidFill>
              </a:rPr>
              <a:t>Sinon</a:t>
            </a:r>
            <a:r>
              <a:rPr lang="en-US" sz="2000" dirty="0">
                <a:solidFill>
                  <a:schemeClr val="dk1"/>
                </a:solidFill>
              </a:rPr>
              <a:t> </a:t>
            </a:r>
            <a:r>
              <a:rPr lang="en-US" sz="2000" dirty="0" err="1">
                <a:solidFill>
                  <a:schemeClr val="dk1"/>
                </a:solidFill>
              </a:rPr>
              <a:t>l’application</a:t>
            </a:r>
            <a:r>
              <a:rPr lang="en-US" sz="2000" dirty="0">
                <a:solidFill>
                  <a:schemeClr val="dk1"/>
                </a:solidFill>
              </a:rPr>
              <a:t> </a:t>
            </a:r>
            <a:r>
              <a:rPr lang="en-US" sz="2000" b="1" dirty="0" err="1">
                <a:solidFill>
                  <a:schemeClr val="dk1"/>
                </a:solidFill>
              </a:rPr>
              <a:t>shim.efi</a:t>
            </a:r>
            <a:r>
              <a:rPr lang="en-US" sz="2000" dirty="0">
                <a:solidFill>
                  <a:schemeClr val="dk1"/>
                </a:solidFill>
              </a:rPr>
              <a:t>, </a:t>
            </a:r>
            <a:r>
              <a:rPr lang="en-US" sz="2000" dirty="0" err="1">
                <a:solidFill>
                  <a:schemeClr val="dk1"/>
                </a:solidFill>
              </a:rPr>
              <a:t>responsable</a:t>
            </a:r>
            <a:r>
              <a:rPr lang="en-US" sz="2000" dirty="0">
                <a:solidFill>
                  <a:schemeClr val="dk1"/>
                </a:solidFill>
              </a:rPr>
              <a:t> de la certification, </a:t>
            </a:r>
            <a:r>
              <a:rPr lang="en-US" sz="2000" dirty="0" err="1">
                <a:solidFill>
                  <a:schemeClr val="dk1"/>
                </a:solidFill>
              </a:rPr>
              <a:t>est</a:t>
            </a:r>
            <a:r>
              <a:rPr lang="en-US" sz="2000" dirty="0">
                <a:solidFill>
                  <a:schemeClr val="dk1"/>
                </a:solidFill>
              </a:rPr>
              <a:t> </a:t>
            </a:r>
            <a:r>
              <a:rPr lang="en-US" sz="2000" dirty="0" err="1">
                <a:solidFill>
                  <a:schemeClr val="dk1"/>
                </a:solidFill>
              </a:rPr>
              <a:t>chargée</a:t>
            </a:r>
            <a:r>
              <a:rPr lang="en-US" sz="2000" dirty="0">
                <a:solidFill>
                  <a:schemeClr val="dk1"/>
                </a:solidFill>
              </a:rPr>
              <a:t> </a:t>
            </a:r>
            <a:r>
              <a:rPr lang="en-US" sz="2000" dirty="0" err="1">
                <a:solidFill>
                  <a:schemeClr val="dk1"/>
                </a:solidFill>
              </a:rPr>
              <a:t>en</a:t>
            </a:r>
            <a:r>
              <a:rPr lang="en-US" sz="2000" dirty="0">
                <a:solidFill>
                  <a:schemeClr val="dk1"/>
                </a:solidFill>
              </a:rPr>
              <a:t> premier </a:t>
            </a:r>
            <a:r>
              <a:rPr lang="en-US" sz="2000" dirty="0" err="1">
                <a:solidFill>
                  <a:schemeClr val="dk1"/>
                </a:solidFill>
              </a:rPr>
              <a:t>avant</a:t>
            </a:r>
            <a:r>
              <a:rPr lang="en-US" sz="2000" dirty="0">
                <a:solidFill>
                  <a:schemeClr val="dk1"/>
                </a:solidFill>
              </a:rPr>
              <a:t> le </a:t>
            </a:r>
            <a:r>
              <a:rPr lang="en-US" sz="2000" dirty="0" err="1">
                <a:solidFill>
                  <a:schemeClr val="dk1"/>
                </a:solidFill>
              </a:rPr>
              <a:t>chargeur</a:t>
            </a:r>
            <a:r>
              <a:rPr lang="en-US" sz="2000" dirty="0">
                <a:solidFill>
                  <a:schemeClr val="dk1"/>
                </a:solidFill>
              </a:rPr>
              <a:t> de </a:t>
            </a:r>
            <a:r>
              <a:rPr lang="en-US" sz="2000" dirty="0" err="1">
                <a:solidFill>
                  <a:schemeClr val="dk1"/>
                </a:solidFill>
              </a:rPr>
              <a:t>démarrage</a:t>
            </a:r>
            <a:r>
              <a:rPr lang="en-US" sz="2000" dirty="0">
                <a:solidFill>
                  <a:schemeClr val="dk1"/>
                </a:solidFill>
              </a:rPr>
              <a:t> GRUB. Si le </a:t>
            </a:r>
            <a:r>
              <a:rPr lang="en-US" sz="2000" dirty="0" err="1">
                <a:solidFill>
                  <a:schemeClr val="dk1"/>
                </a:solidFill>
              </a:rPr>
              <a:t>certificat</a:t>
            </a:r>
            <a:r>
              <a:rPr lang="en-US" sz="2000" dirty="0">
                <a:solidFill>
                  <a:schemeClr val="dk1"/>
                </a:solidFill>
              </a:rPr>
              <a:t> </a:t>
            </a:r>
            <a:r>
              <a:rPr lang="en-US" sz="2000" dirty="0" err="1">
                <a:solidFill>
                  <a:schemeClr val="dk1"/>
                </a:solidFill>
              </a:rPr>
              <a:t>est</a:t>
            </a:r>
            <a:r>
              <a:rPr lang="en-US" sz="2000" dirty="0">
                <a:solidFill>
                  <a:schemeClr val="dk1"/>
                </a:solidFill>
              </a:rPr>
              <a:t> </a:t>
            </a:r>
            <a:r>
              <a:rPr lang="en-US" sz="2000" dirty="0" err="1">
                <a:solidFill>
                  <a:schemeClr val="dk1"/>
                </a:solidFill>
              </a:rPr>
              <a:t>valide</a:t>
            </a:r>
            <a:r>
              <a:rPr lang="en-US" sz="2000" dirty="0">
                <a:solidFill>
                  <a:schemeClr val="dk1"/>
                </a:solidFill>
              </a:rPr>
              <a:t>, le </a:t>
            </a:r>
            <a:r>
              <a:rPr lang="en-US" sz="2000" dirty="0" err="1">
                <a:solidFill>
                  <a:schemeClr val="dk1"/>
                </a:solidFill>
              </a:rPr>
              <a:t>chargeur</a:t>
            </a:r>
            <a:r>
              <a:rPr lang="en-US" sz="2000" dirty="0">
                <a:solidFill>
                  <a:schemeClr val="dk1"/>
                </a:solidFill>
              </a:rPr>
              <a:t> de </a:t>
            </a:r>
            <a:r>
              <a:rPr lang="en-US" sz="2000" dirty="0" err="1">
                <a:solidFill>
                  <a:schemeClr val="dk1"/>
                </a:solidFill>
              </a:rPr>
              <a:t>démarrage</a:t>
            </a:r>
            <a:r>
              <a:rPr lang="en-US" sz="2000" dirty="0">
                <a:solidFill>
                  <a:schemeClr val="dk1"/>
                </a:solidFill>
              </a:rPr>
              <a:t> </a:t>
            </a:r>
            <a:r>
              <a:rPr lang="en-US" sz="2000" dirty="0" err="1">
                <a:solidFill>
                  <a:schemeClr val="dk1"/>
                </a:solidFill>
              </a:rPr>
              <a:t>s'exécute</a:t>
            </a:r>
            <a:r>
              <a:rPr lang="en-US" sz="2000" dirty="0">
                <a:solidFill>
                  <a:schemeClr val="dk1"/>
                </a:solidFill>
              </a:rPr>
              <a:t> et, </a:t>
            </a:r>
            <a:r>
              <a:rPr lang="en-US" sz="2000" dirty="0" err="1">
                <a:solidFill>
                  <a:schemeClr val="dk1"/>
                </a:solidFill>
              </a:rPr>
              <a:t>à</a:t>
            </a:r>
            <a:r>
              <a:rPr lang="en-US" sz="2000" dirty="0">
                <a:solidFill>
                  <a:schemeClr val="dk1"/>
                </a:solidFill>
              </a:rPr>
              <a:t> son tour, </a:t>
            </a:r>
            <a:r>
              <a:rPr lang="en-US" sz="2000" dirty="0" err="1">
                <a:solidFill>
                  <a:schemeClr val="dk1"/>
                </a:solidFill>
              </a:rPr>
              <a:t>valide</a:t>
            </a:r>
            <a:r>
              <a:rPr lang="en-US" sz="2000" dirty="0">
                <a:solidFill>
                  <a:schemeClr val="dk1"/>
                </a:solidFill>
              </a:rPr>
              <a:t> le noyau </a:t>
            </a:r>
            <a:r>
              <a:rPr lang="en-US" sz="2000" dirty="0" err="1">
                <a:solidFill>
                  <a:schemeClr val="dk1"/>
                </a:solidFill>
              </a:rPr>
              <a:t>à</a:t>
            </a:r>
            <a:r>
              <a:rPr lang="en-US" sz="2000" dirty="0">
                <a:solidFill>
                  <a:schemeClr val="dk1"/>
                </a:solidFill>
              </a:rPr>
              <a:t> charger</a:t>
            </a:r>
            <a:r>
              <a:rPr lang="en-US" sz="1800" dirty="0">
                <a:solidFill>
                  <a:schemeClr val="dk1"/>
                </a:solidFill>
              </a:rPr>
              <a:t>.</a:t>
            </a:r>
            <a:endParaRPr sz="1800" dirty="0">
              <a:solidFill>
                <a:schemeClr val="dk1"/>
              </a:solidFill>
            </a:endParaRPr>
          </a:p>
          <a:p>
            <a:pPr marL="0" lvl="0" indent="0" algn="just" rtl="0">
              <a:lnSpc>
                <a:spcPct val="150000"/>
              </a:lnSpc>
              <a:spcBef>
                <a:spcPts val="0"/>
              </a:spcBef>
              <a:spcAft>
                <a:spcPts val="0"/>
              </a:spcAft>
              <a:buSzPts val="1080"/>
              <a:buNone/>
            </a:pPr>
            <a:endParaRPr dirty="0"/>
          </a:p>
        </p:txBody>
      </p:sp>
      <p:pic>
        <p:nvPicPr>
          <p:cNvPr id="315" name="Google Shape;315;p51"/>
          <p:cNvPicPr preferRelativeResize="0"/>
          <p:nvPr/>
        </p:nvPicPr>
        <p:blipFill rotWithShape="1">
          <a:blip r:embed="rId3">
            <a:alphaModFix/>
          </a:blip>
          <a:srcRect/>
          <a:stretch/>
        </p:blipFill>
        <p:spPr>
          <a:xfrm>
            <a:off x="6806870" y="4386202"/>
            <a:ext cx="5257800" cy="2199085"/>
          </a:xfrm>
          <a:prstGeom prst="rect">
            <a:avLst/>
          </a:prstGeom>
          <a:noFill/>
          <a:ln>
            <a:noFill/>
          </a:ln>
        </p:spPr>
      </p:pic>
      <p:pic>
        <p:nvPicPr>
          <p:cNvPr id="316" name="Google Shape;316;p51"/>
          <p:cNvPicPr preferRelativeResize="0"/>
          <p:nvPr/>
        </p:nvPicPr>
        <p:blipFill rotWithShape="1">
          <a:blip r:embed="rId4">
            <a:alphaModFix/>
          </a:blip>
          <a:srcRect/>
          <a:stretch/>
        </p:blipFill>
        <p:spPr>
          <a:xfrm>
            <a:off x="6806870" y="1595377"/>
            <a:ext cx="5257800" cy="2790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2"/>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dirty="0" err="1"/>
              <a:t>Séquence</a:t>
            </a:r>
            <a:r>
              <a:rPr lang="en-US" dirty="0"/>
              <a:t> de </a:t>
            </a:r>
            <a:r>
              <a:rPr lang="en-US" dirty="0" err="1"/>
              <a:t>démarrage</a:t>
            </a:r>
            <a:r>
              <a:rPr lang="en-US" dirty="0"/>
              <a:t>: Étapes</a:t>
            </a:r>
            <a:endParaRPr dirty="0"/>
          </a:p>
        </p:txBody>
      </p:sp>
      <p:sp>
        <p:nvSpPr>
          <p:cNvPr id="323" name="Google Shape;323;p52"/>
          <p:cNvSpPr txBox="1">
            <a:spLocks noGrp="1"/>
          </p:cNvSpPr>
          <p:nvPr>
            <p:ph type="body" idx="1"/>
          </p:nvPr>
        </p:nvSpPr>
        <p:spPr>
          <a:xfrm>
            <a:off x="477071" y="1709875"/>
            <a:ext cx="11340300" cy="3420265"/>
          </a:xfrm>
          <a:prstGeom prst="rect">
            <a:avLst/>
          </a:prstGeom>
          <a:noFill/>
          <a:ln>
            <a:noFill/>
          </a:ln>
        </p:spPr>
        <p:txBody>
          <a:bodyPr spcFirstLastPara="1" wrap="square" lIns="50800" tIns="50800" rIns="50800" bIns="50800" anchor="t" anchorCtr="0">
            <a:normAutofit/>
          </a:bodyPr>
          <a:lstStyle/>
          <a:p>
            <a:pPr marL="646079" lvl="0" indent="-514350" algn="just" rtl="0">
              <a:lnSpc>
                <a:spcPct val="150000"/>
              </a:lnSpc>
              <a:spcBef>
                <a:spcPts val="0"/>
              </a:spcBef>
              <a:spcAft>
                <a:spcPts val="0"/>
              </a:spcAft>
              <a:buClr>
                <a:schemeClr val="dk1"/>
              </a:buClr>
              <a:buSzPts val="2773"/>
              <a:buFont typeface="+mj-lt"/>
              <a:buAutoNum type="arabicPeriod" startAt="5"/>
            </a:pPr>
            <a:r>
              <a:rPr lang="en-US" sz="2400" dirty="0">
                <a:solidFill>
                  <a:schemeClr val="dk1"/>
                </a:solidFill>
              </a:rPr>
              <a:t>Le </a:t>
            </a:r>
            <a:r>
              <a:rPr lang="en-US" sz="2400" dirty="0" err="1">
                <a:solidFill>
                  <a:schemeClr val="dk1"/>
                </a:solidFill>
              </a:rPr>
              <a:t>chargeur</a:t>
            </a:r>
            <a:r>
              <a:rPr lang="en-US" sz="2400" dirty="0">
                <a:solidFill>
                  <a:schemeClr val="dk1"/>
                </a:solidFill>
              </a:rPr>
              <a:t> de </a:t>
            </a:r>
            <a:r>
              <a:rPr lang="en-US" sz="2400" dirty="0" err="1">
                <a:solidFill>
                  <a:schemeClr val="dk1"/>
                </a:solidFill>
              </a:rPr>
              <a:t>démarrage</a:t>
            </a:r>
            <a:r>
              <a:rPr lang="en-US" sz="2400" dirty="0">
                <a:solidFill>
                  <a:schemeClr val="dk1"/>
                </a:solidFill>
              </a:rPr>
              <a:t> charge le </a:t>
            </a:r>
            <a:r>
              <a:rPr lang="en-US" sz="2400" b="1" dirty="0" err="1">
                <a:solidFill>
                  <a:schemeClr val="dk1"/>
                </a:solidFill>
              </a:rPr>
              <a:t>vmlinuz</a:t>
            </a:r>
            <a:r>
              <a:rPr lang="en-US" sz="2400" dirty="0">
                <a:solidFill>
                  <a:schemeClr val="dk1"/>
                </a:solidFill>
              </a:rPr>
              <a:t>, </a:t>
            </a:r>
            <a:r>
              <a:rPr lang="en-US" sz="2400" dirty="0" err="1">
                <a:solidFill>
                  <a:schemeClr val="dk1"/>
                </a:solidFill>
              </a:rPr>
              <a:t>fichier</a:t>
            </a:r>
            <a:r>
              <a:rPr lang="en-US" sz="2400" dirty="0">
                <a:solidFill>
                  <a:schemeClr val="dk1"/>
                </a:solidFill>
              </a:rPr>
              <a:t> image du noyau, </a:t>
            </a:r>
            <a:r>
              <a:rPr lang="en-US" sz="2400" dirty="0" err="1">
                <a:solidFill>
                  <a:schemeClr val="dk1"/>
                </a:solidFill>
              </a:rPr>
              <a:t>en</a:t>
            </a:r>
            <a:r>
              <a:rPr lang="en-US" sz="2400" dirty="0">
                <a:solidFill>
                  <a:schemeClr val="dk1"/>
                </a:solidFill>
              </a:rPr>
              <a:t> </a:t>
            </a:r>
            <a:r>
              <a:rPr lang="en-US" sz="2400" dirty="0" err="1">
                <a:solidFill>
                  <a:schemeClr val="dk1"/>
                </a:solidFill>
              </a:rPr>
              <a:t>mémoire</a:t>
            </a:r>
            <a:r>
              <a:rPr lang="en-US" sz="2400" dirty="0">
                <a:solidFill>
                  <a:schemeClr val="dk1"/>
                </a:solidFill>
              </a:rPr>
              <a:t> et extrait le </a:t>
            </a:r>
            <a:r>
              <a:rPr lang="en-US" sz="2400" dirty="0" err="1">
                <a:solidFill>
                  <a:schemeClr val="dk1"/>
                </a:solidFill>
              </a:rPr>
              <a:t>contenu</a:t>
            </a:r>
            <a:r>
              <a:rPr lang="en-US" sz="2400" dirty="0">
                <a:solidFill>
                  <a:schemeClr val="dk1"/>
                </a:solidFill>
              </a:rPr>
              <a:t> du </a:t>
            </a:r>
            <a:r>
              <a:rPr lang="en-US" sz="2400" dirty="0" err="1">
                <a:solidFill>
                  <a:schemeClr val="dk1"/>
                </a:solidFill>
              </a:rPr>
              <a:t>fichier</a:t>
            </a:r>
            <a:r>
              <a:rPr lang="en-US" sz="2400" dirty="0">
                <a:solidFill>
                  <a:schemeClr val="dk1"/>
                </a:solidFill>
              </a:rPr>
              <a:t> image</a:t>
            </a:r>
            <a:r>
              <a:rPr lang="en-US" sz="2400" b="1" dirty="0">
                <a:solidFill>
                  <a:schemeClr val="dk1"/>
                </a:solidFill>
              </a:rPr>
              <a:t> </a:t>
            </a:r>
            <a:r>
              <a:rPr lang="en-US" sz="2400" b="1" dirty="0" err="1">
                <a:solidFill>
                  <a:schemeClr val="dk1"/>
                </a:solidFill>
              </a:rPr>
              <a:t>initramfs</a:t>
            </a:r>
            <a:r>
              <a:rPr lang="en-US" sz="2400" dirty="0">
                <a:solidFill>
                  <a:schemeClr val="dk1"/>
                </a:solidFill>
              </a:rPr>
              <a:t>.</a:t>
            </a:r>
            <a:endParaRPr lang="en-US" sz="2400" b="1" dirty="0">
              <a:solidFill>
                <a:schemeClr val="dk1"/>
              </a:solidFill>
            </a:endParaRPr>
          </a:p>
          <a:p>
            <a:pPr marL="646079" lvl="0" indent="-514350" algn="just" rtl="0">
              <a:lnSpc>
                <a:spcPct val="150000"/>
              </a:lnSpc>
              <a:spcBef>
                <a:spcPts val="0"/>
              </a:spcBef>
              <a:spcAft>
                <a:spcPts val="0"/>
              </a:spcAft>
              <a:buClr>
                <a:schemeClr val="dk1"/>
              </a:buClr>
              <a:buSzPts val="2773"/>
              <a:buFont typeface="+mj-lt"/>
              <a:buAutoNum type="arabicPeriod" startAt="5"/>
            </a:pPr>
            <a:r>
              <a:rPr lang="en-US" sz="2400" dirty="0">
                <a:solidFill>
                  <a:schemeClr val="dk1"/>
                </a:solidFill>
              </a:rPr>
              <a:t>Le noyau charge les modules </a:t>
            </a:r>
            <a:r>
              <a:rPr lang="en-US" sz="2400" dirty="0" err="1">
                <a:solidFill>
                  <a:schemeClr val="dk1"/>
                </a:solidFill>
              </a:rPr>
              <a:t>nécessaires</a:t>
            </a:r>
            <a:r>
              <a:rPr lang="en-US" sz="2400" dirty="0">
                <a:solidFill>
                  <a:schemeClr val="dk1"/>
                </a:solidFill>
              </a:rPr>
              <a:t> </a:t>
            </a:r>
            <a:r>
              <a:rPr lang="en-US" sz="2400" dirty="0" err="1">
                <a:solidFill>
                  <a:schemeClr val="dk1"/>
                </a:solidFill>
              </a:rPr>
              <a:t>à</a:t>
            </a:r>
            <a:r>
              <a:rPr lang="en-US" sz="2400" dirty="0">
                <a:solidFill>
                  <a:schemeClr val="dk1"/>
                </a:solidFill>
              </a:rPr>
              <a:t> </a:t>
            </a:r>
            <a:r>
              <a:rPr lang="en-US" sz="2400" dirty="0" err="1">
                <a:solidFill>
                  <a:schemeClr val="dk1"/>
                </a:solidFill>
              </a:rPr>
              <a:t>partir</a:t>
            </a:r>
            <a:r>
              <a:rPr lang="en-US" sz="2400" dirty="0">
                <a:solidFill>
                  <a:schemeClr val="dk1"/>
                </a:solidFill>
              </a:rPr>
              <a:t> de </a:t>
            </a:r>
            <a:r>
              <a:rPr lang="en-US" sz="2400" dirty="0" err="1">
                <a:solidFill>
                  <a:schemeClr val="dk1"/>
                </a:solidFill>
              </a:rPr>
              <a:t>l’</a:t>
            </a:r>
            <a:r>
              <a:rPr lang="en-US" sz="2400" b="1" dirty="0" err="1">
                <a:solidFill>
                  <a:schemeClr val="dk1"/>
                </a:solidFill>
              </a:rPr>
              <a:t>initramfs</a:t>
            </a:r>
            <a:r>
              <a:rPr lang="en-US" sz="2400" b="1" dirty="0">
                <a:solidFill>
                  <a:schemeClr val="dk1"/>
                </a:solidFill>
              </a:rPr>
              <a:t> </a:t>
            </a:r>
            <a:r>
              <a:rPr lang="en-US" sz="2400" dirty="0">
                <a:solidFill>
                  <a:schemeClr val="dk1"/>
                </a:solidFill>
              </a:rPr>
              <a:t> pour </a:t>
            </a:r>
            <a:r>
              <a:rPr lang="en-US" sz="2400" dirty="0" err="1">
                <a:solidFill>
                  <a:schemeClr val="dk1"/>
                </a:solidFill>
              </a:rPr>
              <a:t>accéder</a:t>
            </a:r>
            <a:r>
              <a:rPr lang="en-US" sz="2400" dirty="0">
                <a:solidFill>
                  <a:schemeClr val="dk1"/>
                </a:solidFill>
              </a:rPr>
              <a:t> au </a:t>
            </a:r>
            <a:r>
              <a:rPr lang="en-US" sz="2400" dirty="0" err="1">
                <a:solidFill>
                  <a:schemeClr val="dk1"/>
                </a:solidFill>
              </a:rPr>
              <a:t>système</a:t>
            </a:r>
            <a:r>
              <a:rPr lang="en-US" sz="2400" dirty="0">
                <a:solidFill>
                  <a:schemeClr val="dk1"/>
                </a:solidFill>
              </a:rPr>
              <a:t> de </a:t>
            </a:r>
            <a:r>
              <a:rPr lang="en-US" sz="2400" dirty="0" err="1">
                <a:solidFill>
                  <a:schemeClr val="dk1"/>
                </a:solidFill>
              </a:rPr>
              <a:t>fichiers</a:t>
            </a:r>
            <a:r>
              <a:rPr lang="en-US" sz="2400" dirty="0">
                <a:solidFill>
                  <a:schemeClr val="dk1"/>
                </a:solidFill>
              </a:rPr>
              <a:t> </a:t>
            </a:r>
            <a:r>
              <a:rPr lang="en-US" sz="2400" dirty="0" err="1">
                <a:solidFill>
                  <a:schemeClr val="dk1"/>
                </a:solidFill>
              </a:rPr>
              <a:t>racine</a:t>
            </a:r>
            <a:r>
              <a:rPr lang="en-US" sz="2400" dirty="0">
                <a:solidFill>
                  <a:schemeClr val="dk1"/>
                </a:solidFill>
              </a:rPr>
              <a:t>.</a:t>
            </a:r>
          </a:p>
          <a:p>
            <a:pPr marL="646079" lvl="0" indent="-514350" algn="just" rtl="0">
              <a:lnSpc>
                <a:spcPct val="150000"/>
              </a:lnSpc>
              <a:spcBef>
                <a:spcPts val="0"/>
              </a:spcBef>
              <a:spcAft>
                <a:spcPts val="0"/>
              </a:spcAft>
              <a:buClr>
                <a:schemeClr val="dk1"/>
              </a:buClr>
              <a:buSzPts val="2773"/>
              <a:buFont typeface="+mj-lt"/>
              <a:buAutoNum type="arabicPeriod" startAt="5"/>
            </a:pPr>
            <a:r>
              <a:rPr lang="en-US" sz="2400" dirty="0">
                <a:solidFill>
                  <a:schemeClr val="dk1"/>
                </a:solidFill>
              </a:rPr>
              <a:t>Le noyau </a:t>
            </a:r>
            <a:r>
              <a:rPr lang="en-US" sz="2400" dirty="0" err="1">
                <a:solidFill>
                  <a:schemeClr val="dk1"/>
                </a:solidFill>
              </a:rPr>
              <a:t>démarre</a:t>
            </a:r>
            <a:r>
              <a:rPr lang="en-US" sz="2400" dirty="0">
                <a:solidFill>
                  <a:schemeClr val="dk1"/>
                </a:solidFill>
              </a:rPr>
              <a:t> le premier </a:t>
            </a:r>
            <a:r>
              <a:rPr lang="en-US" sz="2400" dirty="0" err="1">
                <a:solidFill>
                  <a:schemeClr val="dk1"/>
                </a:solidFill>
              </a:rPr>
              <a:t>processus</a:t>
            </a:r>
            <a:r>
              <a:rPr lang="en-US" sz="2400" dirty="0">
                <a:solidFill>
                  <a:schemeClr val="dk1"/>
                </a:solidFill>
              </a:rPr>
              <a:t> </a:t>
            </a:r>
            <a:endParaRPr sz="2400" b="1" dirty="0">
              <a:solidFill>
                <a:schemeClr val="dk1"/>
              </a:solidFill>
            </a:endParaRPr>
          </a:p>
          <a:p>
            <a:pPr marL="0" lvl="0" indent="0" algn="just" rtl="0">
              <a:lnSpc>
                <a:spcPct val="150000"/>
              </a:lnSpc>
              <a:spcBef>
                <a:spcPts val="0"/>
              </a:spcBef>
              <a:spcAft>
                <a:spcPts val="0"/>
              </a:spcAft>
              <a:buSzPts val="1080"/>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3"/>
          <p:cNvSpPr txBox="1">
            <a:spLocks noGrp="1"/>
          </p:cNvSpPr>
          <p:nvPr>
            <p:ph type="title"/>
          </p:nvPr>
        </p:nvSpPr>
        <p:spPr>
          <a:xfrm>
            <a:off x="672306" y="585788"/>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a:t>Séquence de démarrage</a:t>
            </a:r>
            <a:endParaRPr/>
          </a:p>
        </p:txBody>
      </p:sp>
      <p:pic>
        <p:nvPicPr>
          <p:cNvPr id="2" name="Picture 1">
            <a:extLst>
              <a:ext uri="{FF2B5EF4-FFF2-40B4-BE49-F238E27FC236}">
                <a16:creationId xmlns:a16="http://schemas.microsoft.com/office/drawing/2014/main" id="{A8B952B3-2201-C53D-1F54-800D8FF4F025}"/>
              </a:ext>
            </a:extLst>
          </p:cNvPr>
          <p:cNvPicPr>
            <a:picLocks noChangeAspect="1"/>
          </p:cNvPicPr>
          <p:nvPr/>
        </p:nvPicPr>
        <p:blipFill>
          <a:blip r:embed="rId3"/>
          <a:stretch>
            <a:fillRect/>
          </a:stretch>
        </p:blipFill>
        <p:spPr>
          <a:xfrm>
            <a:off x="957948" y="1884182"/>
            <a:ext cx="10403115" cy="4562769"/>
          </a:xfrm>
          <a:prstGeom prst="rect">
            <a:avLst/>
          </a:prstGeom>
        </p:spPr>
      </p:pic>
      <p:sp>
        <p:nvSpPr>
          <p:cNvPr id="3" name="TextBox 2">
            <a:extLst>
              <a:ext uri="{FF2B5EF4-FFF2-40B4-BE49-F238E27FC236}">
                <a16:creationId xmlns:a16="http://schemas.microsoft.com/office/drawing/2014/main" id="{F9048CD5-A802-1C62-C8DF-0BE28A1D9612}"/>
              </a:ext>
            </a:extLst>
          </p:cNvPr>
          <p:cNvSpPr txBox="1"/>
          <p:nvPr/>
        </p:nvSpPr>
        <p:spPr>
          <a:xfrm>
            <a:off x="4441372" y="4499430"/>
            <a:ext cx="901209" cy="338554"/>
          </a:xfrm>
          <a:prstGeom prst="rect">
            <a:avLst/>
          </a:prstGeom>
          <a:noFill/>
        </p:spPr>
        <p:txBody>
          <a:bodyPr wrap="none" rtlCol="0">
            <a:spAutoFit/>
          </a:bodyPr>
          <a:lstStyle/>
          <a:p>
            <a:r>
              <a:rPr lang="en-TN" sz="1600" b="1" dirty="0"/>
              <a:t>GRUB2</a:t>
            </a:r>
          </a:p>
        </p:txBody>
      </p:sp>
      <p:sp>
        <p:nvSpPr>
          <p:cNvPr id="4" name="TextBox 3">
            <a:extLst>
              <a:ext uri="{FF2B5EF4-FFF2-40B4-BE49-F238E27FC236}">
                <a16:creationId xmlns:a16="http://schemas.microsoft.com/office/drawing/2014/main" id="{952B84FE-0707-4817-EE96-C8067DEFD61E}"/>
              </a:ext>
            </a:extLst>
          </p:cNvPr>
          <p:cNvSpPr txBox="1"/>
          <p:nvPr/>
        </p:nvSpPr>
        <p:spPr>
          <a:xfrm>
            <a:off x="6364516" y="3722917"/>
            <a:ext cx="1053494" cy="338554"/>
          </a:xfrm>
          <a:prstGeom prst="rect">
            <a:avLst/>
          </a:prstGeom>
          <a:noFill/>
        </p:spPr>
        <p:txBody>
          <a:bodyPr wrap="none" rtlCol="0">
            <a:spAutoFit/>
          </a:bodyPr>
          <a:lstStyle/>
          <a:p>
            <a:r>
              <a:rPr lang="en-TN" sz="1600" b="1" dirty="0"/>
              <a:t>initramfs</a:t>
            </a:r>
          </a:p>
        </p:txBody>
      </p:sp>
      <p:sp>
        <p:nvSpPr>
          <p:cNvPr id="5" name="TextBox 4">
            <a:extLst>
              <a:ext uri="{FF2B5EF4-FFF2-40B4-BE49-F238E27FC236}">
                <a16:creationId xmlns:a16="http://schemas.microsoft.com/office/drawing/2014/main" id="{FDB85FED-6A07-BD12-91F5-0B235260487C}"/>
              </a:ext>
            </a:extLst>
          </p:cNvPr>
          <p:cNvSpPr txBox="1"/>
          <p:nvPr/>
        </p:nvSpPr>
        <p:spPr>
          <a:xfrm>
            <a:off x="7707082" y="2917373"/>
            <a:ext cx="822661" cy="338554"/>
          </a:xfrm>
          <a:prstGeom prst="rect">
            <a:avLst/>
          </a:prstGeom>
          <a:noFill/>
        </p:spPr>
        <p:txBody>
          <a:bodyPr wrap="none" rtlCol="0">
            <a:spAutoFit/>
          </a:bodyPr>
          <a:lstStyle/>
          <a:p>
            <a:r>
              <a:rPr lang="en-TN" sz="1600" b="1" dirty="0"/>
              <a:t>Kernel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4"/>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a:t> Boot loader: GRUB 2</a:t>
            </a:r>
            <a:endParaRPr/>
          </a:p>
        </p:txBody>
      </p:sp>
      <p:sp>
        <p:nvSpPr>
          <p:cNvPr id="337" name="Google Shape;337;p54"/>
          <p:cNvSpPr txBox="1">
            <a:spLocks noGrp="1"/>
          </p:cNvSpPr>
          <p:nvPr>
            <p:ph type="body" idx="1"/>
          </p:nvPr>
        </p:nvSpPr>
        <p:spPr>
          <a:xfrm>
            <a:off x="672353" y="1725589"/>
            <a:ext cx="10892117" cy="4569841"/>
          </a:xfrm>
          <a:prstGeom prst="rect">
            <a:avLst/>
          </a:prstGeom>
          <a:noFill/>
          <a:ln>
            <a:noFill/>
          </a:ln>
        </p:spPr>
        <p:txBody>
          <a:bodyPr spcFirstLastPara="1" wrap="square" lIns="50800" tIns="50800" rIns="50800" bIns="50800" anchor="t" anchorCtr="0">
            <a:normAutofit fontScale="92500"/>
          </a:bodyPr>
          <a:lstStyle/>
          <a:p>
            <a:pPr marL="203004" lvl="0" indent="-203004" algn="just" rtl="0">
              <a:lnSpc>
                <a:spcPct val="120000"/>
              </a:lnSpc>
              <a:spcBef>
                <a:spcPts val="0"/>
              </a:spcBef>
              <a:spcAft>
                <a:spcPts val="0"/>
              </a:spcAft>
              <a:buSzPct val="56381"/>
              <a:buChar char="●"/>
            </a:pPr>
            <a:r>
              <a:rPr lang="en-US" dirty="0"/>
              <a:t>GRUB dans </a:t>
            </a:r>
            <a:r>
              <a:rPr lang="en-US" dirty="0" err="1"/>
              <a:t>sa</a:t>
            </a:r>
            <a:r>
              <a:rPr lang="en-US" dirty="0"/>
              <a:t> version 2 </a:t>
            </a:r>
            <a:r>
              <a:rPr lang="en-US" dirty="0" err="1"/>
              <a:t>est</a:t>
            </a:r>
            <a:r>
              <a:rPr lang="en-US" dirty="0"/>
              <a:t> un </a:t>
            </a:r>
            <a:r>
              <a:rPr lang="en-US" dirty="0" err="1"/>
              <a:t>chargeur</a:t>
            </a:r>
            <a:r>
              <a:rPr lang="en-US" dirty="0"/>
              <a:t> de </a:t>
            </a:r>
            <a:r>
              <a:rPr lang="en-US" dirty="0" err="1"/>
              <a:t>démarrage</a:t>
            </a:r>
            <a:r>
              <a:rPr lang="en-US" dirty="0"/>
              <a:t> libre.</a:t>
            </a:r>
            <a:endParaRPr dirty="0"/>
          </a:p>
          <a:p>
            <a:pPr marL="203004" lvl="0" indent="-203004" algn="just" rtl="0">
              <a:lnSpc>
                <a:spcPct val="120000"/>
              </a:lnSpc>
              <a:spcBef>
                <a:spcPts val="1266"/>
              </a:spcBef>
              <a:spcAft>
                <a:spcPts val="0"/>
              </a:spcAft>
              <a:buSzPct val="56381"/>
              <a:buChar char="●"/>
            </a:pPr>
            <a:r>
              <a:rPr lang="en-US" dirty="0"/>
              <a:t>GRUB2 </a:t>
            </a:r>
            <a:r>
              <a:rPr lang="en-US" dirty="0" err="1"/>
              <a:t>est</a:t>
            </a:r>
            <a:r>
              <a:rPr lang="en-US" dirty="0"/>
              <a:t> </a:t>
            </a:r>
            <a:r>
              <a:rPr lang="en-US" dirty="0" err="1"/>
              <a:t>composé</a:t>
            </a:r>
            <a:r>
              <a:rPr lang="en-US" dirty="0"/>
              <a:t> </a:t>
            </a:r>
            <a:r>
              <a:rPr lang="en-US" dirty="0" err="1"/>
              <a:t>principalement</a:t>
            </a:r>
            <a:r>
              <a:rPr lang="en-US" dirty="0"/>
              <a:t> de trois </a:t>
            </a:r>
            <a:r>
              <a:rPr lang="en-US" dirty="0" err="1"/>
              <a:t>fichiers</a:t>
            </a:r>
            <a:r>
              <a:rPr lang="en-US" dirty="0"/>
              <a:t>:</a:t>
            </a:r>
            <a:endParaRPr dirty="0"/>
          </a:p>
          <a:p>
            <a:pPr marL="652122" lvl="1" indent="-285303" algn="just" rtl="0">
              <a:lnSpc>
                <a:spcPct val="120000"/>
              </a:lnSpc>
              <a:spcBef>
                <a:spcPts val="1266"/>
              </a:spcBef>
              <a:spcAft>
                <a:spcPts val="0"/>
              </a:spcAft>
              <a:buClr>
                <a:srgbClr val="414141"/>
              </a:buClr>
              <a:buSzPct val="93969"/>
              <a:buFont typeface="Palatino"/>
              <a:buAutoNum type="arabicPeriod"/>
            </a:pPr>
            <a:r>
              <a:rPr lang="en-US" b="1" i="1" dirty="0">
                <a:solidFill>
                  <a:srgbClr val="002060"/>
                </a:solidFill>
              </a:rPr>
              <a:t>/</a:t>
            </a:r>
            <a:r>
              <a:rPr lang="en-US" b="1" i="1" dirty="0" err="1">
                <a:solidFill>
                  <a:srgbClr val="002060"/>
                </a:solidFill>
              </a:rPr>
              <a:t>etc</a:t>
            </a:r>
            <a:r>
              <a:rPr lang="en-US" b="1" i="1" dirty="0">
                <a:solidFill>
                  <a:srgbClr val="002060"/>
                </a:solidFill>
              </a:rPr>
              <a:t>/default/grub </a:t>
            </a:r>
            <a:r>
              <a:rPr lang="en-US" b="1" dirty="0">
                <a:solidFill>
                  <a:srgbClr val="002060"/>
                </a:solidFill>
              </a:rPr>
              <a:t> </a:t>
            </a:r>
            <a:r>
              <a:rPr lang="en-US" dirty="0"/>
              <a:t>un </a:t>
            </a:r>
            <a:r>
              <a:rPr lang="en-US" dirty="0" err="1"/>
              <a:t>fichier</a:t>
            </a:r>
            <a:r>
              <a:rPr lang="en-US" dirty="0"/>
              <a:t> </a:t>
            </a:r>
            <a:r>
              <a:rPr lang="en-US" dirty="0" err="1"/>
              <a:t>contenant</a:t>
            </a:r>
            <a:r>
              <a:rPr lang="en-US" dirty="0"/>
              <a:t> les </a:t>
            </a:r>
            <a:r>
              <a:rPr lang="en-US" dirty="0" err="1"/>
              <a:t>paramètres</a:t>
            </a:r>
            <a:r>
              <a:rPr lang="en-US" dirty="0"/>
              <a:t> du menu de GRUB 2</a:t>
            </a:r>
            <a:r>
              <a:rPr lang="en-US" b="1" dirty="0"/>
              <a:t>,</a:t>
            </a:r>
            <a:endParaRPr b="1" dirty="0"/>
          </a:p>
          <a:p>
            <a:pPr marL="652122" lvl="1" indent="-285303" algn="just" rtl="0">
              <a:lnSpc>
                <a:spcPct val="120000"/>
              </a:lnSpc>
              <a:spcBef>
                <a:spcPts val="1266"/>
              </a:spcBef>
              <a:spcAft>
                <a:spcPts val="0"/>
              </a:spcAft>
              <a:buClr>
                <a:srgbClr val="414141"/>
              </a:buClr>
              <a:buSzPct val="93969"/>
              <a:buFont typeface="Palatino"/>
              <a:buAutoNum type="arabicPeriod"/>
            </a:pPr>
            <a:r>
              <a:rPr lang="en-US" sz="2500" b="1" i="1" dirty="0">
                <a:solidFill>
                  <a:srgbClr val="002060"/>
                </a:solidFill>
              </a:rPr>
              <a:t>/</a:t>
            </a:r>
            <a:r>
              <a:rPr lang="en-US" sz="2500" b="1" i="1" dirty="0" err="1">
                <a:solidFill>
                  <a:srgbClr val="002060"/>
                </a:solidFill>
              </a:rPr>
              <a:t>etc</a:t>
            </a:r>
            <a:r>
              <a:rPr lang="en-US" sz="2500" b="1" i="1" dirty="0">
                <a:solidFill>
                  <a:srgbClr val="002060"/>
                </a:solidFill>
              </a:rPr>
              <a:t>/</a:t>
            </a:r>
            <a:r>
              <a:rPr lang="en-US" sz="2500" b="1" i="1" dirty="0" err="1">
                <a:solidFill>
                  <a:srgbClr val="002060"/>
                </a:solidFill>
              </a:rPr>
              <a:t>grub.d</a:t>
            </a:r>
            <a:r>
              <a:rPr lang="en-US" sz="2500" b="1" i="1" dirty="0">
                <a:solidFill>
                  <a:srgbClr val="002060"/>
                </a:solidFill>
              </a:rPr>
              <a:t>/ </a:t>
            </a:r>
            <a:r>
              <a:rPr lang="en-US" dirty="0"/>
              <a:t>un </a:t>
            </a:r>
            <a:r>
              <a:rPr lang="en-US" dirty="0" err="1"/>
              <a:t>répertoire</a:t>
            </a:r>
            <a:r>
              <a:rPr lang="en-US" dirty="0"/>
              <a:t> </a:t>
            </a:r>
            <a:r>
              <a:rPr lang="en-US" dirty="0" err="1"/>
              <a:t>contenant</a:t>
            </a:r>
            <a:r>
              <a:rPr lang="en-US" dirty="0"/>
              <a:t> les scripts de </a:t>
            </a:r>
            <a:r>
              <a:rPr lang="en-US" dirty="0" err="1"/>
              <a:t>création</a:t>
            </a:r>
            <a:r>
              <a:rPr lang="en-US" dirty="0"/>
              <a:t> du menu GRUB 2, </a:t>
            </a:r>
            <a:r>
              <a:rPr lang="en-US" dirty="0" err="1"/>
              <a:t>permettant</a:t>
            </a:r>
            <a:r>
              <a:rPr lang="en-US" dirty="0"/>
              <a:t> de </a:t>
            </a:r>
            <a:r>
              <a:rPr lang="en-US" dirty="0" err="1"/>
              <a:t>personnaliser</a:t>
            </a:r>
            <a:r>
              <a:rPr lang="en-US" dirty="0"/>
              <a:t> le menu de </a:t>
            </a:r>
            <a:r>
              <a:rPr lang="en-US" dirty="0" err="1"/>
              <a:t>démarrage</a:t>
            </a:r>
            <a:r>
              <a:rPr lang="en-US" dirty="0"/>
              <a:t>,</a:t>
            </a:r>
            <a:endParaRPr dirty="0"/>
          </a:p>
          <a:p>
            <a:pPr marL="652122" lvl="1" indent="-285303" algn="just" rtl="0">
              <a:lnSpc>
                <a:spcPct val="120000"/>
              </a:lnSpc>
              <a:spcBef>
                <a:spcPts val="1266"/>
              </a:spcBef>
              <a:spcAft>
                <a:spcPts val="0"/>
              </a:spcAft>
              <a:buClr>
                <a:srgbClr val="414141"/>
              </a:buClr>
              <a:buSzPct val="93969"/>
              <a:buFont typeface="Palatino"/>
              <a:buAutoNum type="arabicPeriod"/>
            </a:pPr>
            <a:r>
              <a:rPr lang="en-US" sz="2500" b="1" i="1" dirty="0">
                <a:solidFill>
                  <a:srgbClr val="002060"/>
                </a:solidFill>
              </a:rPr>
              <a:t>/boot/grub/</a:t>
            </a:r>
            <a:r>
              <a:rPr lang="en-US" sz="2500" b="1" i="1" dirty="0" err="1">
                <a:solidFill>
                  <a:srgbClr val="002060"/>
                </a:solidFill>
              </a:rPr>
              <a:t>grub.cfg</a:t>
            </a:r>
            <a:r>
              <a:rPr lang="en-US" sz="2500" b="1" i="1" dirty="0">
                <a:solidFill>
                  <a:srgbClr val="002060"/>
                </a:solidFill>
              </a:rPr>
              <a:t>  </a:t>
            </a:r>
            <a:r>
              <a:rPr lang="en-US" dirty="0"/>
              <a:t>un </a:t>
            </a:r>
            <a:r>
              <a:rPr lang="en-US" dirty="0" err="1"/>
              <a:t>fichier</a:t>
            </a:r>
            <a:r>
              <a:rPr lang="en-US" dirty="0"/>
              <a:t> de configuration final de GRUB 2, non modifiable qui </a:t>
            </a:r>
            <a:r>
              <a:rPr lang="en-US" dirty="0" err="1"/>
              <a:t>est</a:t>
            </a:r>
            <a:r>
              <a:rPr lang="en-US" dirty="0"/>
              <a:t> </a:t>
            </a:r>
            <a:r>
              <a:rPr lang="en-US" dirty="0" err="1"/>
              <a:t>généré</a:t>
            </a:r>
            <a:r>
              <a:rPr lang="en-US" dirty="0"/>
              <a:t> </a:t>
            </a:r>
            <a:r>
              <a:rPr lang="en-US" dirty="0" err="1"/>
              <a:t>automatiquement</a:t>
            </a:r>
            <a:r>
              <a:rPr lang="en-US" dirty="0"/>
              <a:t> par le </a:t>
            </a:r>
            <a:r>
              <a:rPr lang="en-US" dirty="0" err="1"/>
              <a:t>programme</a:t>
            </a:r>
            <a:r>
              <a:rPr lang="en-US" dirty="0"/>
              <a:t> </a:t>
            </a:r>
            <a:r>
              <a:rPr lang="en-US" b="1" dirty="0"/>
              <a:t>grub-</a:t>
            </a:r>
            <a:r>
              <a:rPr lang="en-US" b="1" dirty="0" err="1"/>
              <a:t>mkconfig</a:t>
            </a:r>
            <a:r>
              <a:rPr lang="en-US" dirty="0"/>
              <a:t> à </a:t>
            </a:r>
            <a:r>
              <a:rPr lang="en-US" dirty="0" err="1"/>
              <a:t>partir</a:t>
            </a:r>
            <a:r>
              <a:rPr lang="en-US" dirty="0"/>
              <a:t> des scripts </a:t>
            </a:r>
            <a:r>
              <a:rPr lang="en-US" b="1" dirty="0"/>
              <a:t>/</a:t>
            </a:r>
            <a:r>
              <a:rPr lang="en-US" b="1" dirty="0" err="1"/>
              <a:t>etc</a:t>
            </a:r>
            <a:r>
              <a:rPr lang="en-US" b="1" dirty="0"/>
              <a:t>/default/grub </a:t>
            </a:r>
            <a:r>
              <a:rPr lang="en-US" dirty="0"/>
              <a:t>et </a:t>
            </a:r>
            <a:r>
              <a:rPr lang="en-US" b="1" dirty="0"/>
              <a:t>/</a:t>
            </a:r>
            <a:r>
              <a:rPr lang="en-US" b="1" dirty="0" err="1"/>
              <a:t>etc</a:t>
            </a:r>
            <a:r>
              <a:rPr lang="en-US" b="1" dirty="0"/>
              <a:t>/</a:t>
            </a:r>
            <a:r>
              <a:rPr lang="en-US" b="1" dirty="0" err="1"/>
              <a:t>grub.d</a:t>
            </a:r>
            <a:r>
              <a:rPr lang="en-US" b="1" dirty="0"/>
              <a:t>/</a:t>
            </a:r>
            <a:endParaRPr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5"/>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dirty="0"/>
              <a:t>/</a:t>
            </a:r>
            <a:r>
              <a:rPr lang="en-US" dirty="0" err="1"/>
              <a:t>etc</a:t>
            </a:r>
            <a:r>
              <a:rPr lang="en-US" dirty="0"/>
              <a:t>/default/grub</a:t>
            </a:r>
            <a:endParaRPr dirty="0"/>
          </a:p>
        </p:txBody>
      </p:sp>
      <p:sp>
        <p:nvSpPr>
          <p:cNvPr id="343" name="Google Shape;343;p55"/>
          <p:cNvSpPr txBox="1">
            <a:spLocks noGrp="1"/>
          </p:cNvSpPr>
          <p:nvPr>
            <p:ph type="body" idx="1"/>
          </p:nvPr>
        </p:nvSpPr>
        <p:spPr>
          <a:xfrm>
            <a:off x="476250" y="1725589"/>
            <a:ext cx="11239500" cy="4286251"/>
          </a:xfrm>
          <a:prstGeom prst="rect">
            <a:avLst/>
          </a:prstGeom>
          <a:noFill/>
          <a:ln>
            <a:noFill/>
          </a:ln>
        </p:spPr>
        <p:txBody>
          <a:bodyPr spcFirstLastPara="1" wrap="square" lIns="50800" tIns="50800" rIns="50800" bIns="50800" anchor="t" anchorCtr="0">
            <a:normAutofit/>
          </a:bodyPr>
          <a:lstStyle/>
          <a:p>
            <a:pPr marL="256967" lvl="0" indent="-256967" algn="just" rtl="0">
              <a:lnSpc>
                <a:spcPct val="120000"/>
              </a:lnSpc>
              <a:spcBef>
                <a:spcPts val="0"/>
              </a:spcBef>
              <a:spcAft>
                <a:spcPts val="0"/>
              </a:spcAft>
              <a:buSzPts val="1680"/>
              <a:buChar char="●"/>
            </a:pPr>
            <a:r>
              <a:rPr lang="en-US" dirty="0"/>
              <a:t>Le </a:t>
            </a:r>
            <a:r>
              <a:rPr lang="en-US" dirty="0" err="1"/>
              <a:t>fichier</a:t>
            </a:r>
            <a:r>
              <a:rPr lang="en-US" dirty="0"/>
              <a:t> </a:t>
            </a:r>
            <a:r>
              <a:rPr lang="en-US" b="1" dirty="0"/>
              <a:t>/</a:t>
            </a:r>
            <a:r>
              <a:rPr lang="en-US" b="1" dirty="0" err="1"/>
              <a:t>etc</a:t>
            </a:r>
            <a:r>
              <a:rPr lang="en-US" b="1" dirty="0"/>
              <a:t>/default/grub </a:t>
            </a:r>
            <a:r>
              <a:rPr lang="en-US" dirty="0" err="1"/>
              <a:t>contient</a:t>
            </a:r>
            <a:r>
              <a:rPr lang="en-US" dirty="0"/>
              <a:t> les </a:t>
            </a:r>
            <a:r>
              <a:rPr lang="en-US" dirty="0" err="1"/>
              <a:t>paramètres</a:t>
            </a:r>
            <a:r>
              <a:rPr lang="en-US" dirty="0"/>
              <a:t> du menu GRUB qui </a:t>
            </a:r>
            <a:r>
              <a:rPr lang="en-US" dirty="0" err="1"/>
              <a:t>sont</a:t>
            </a:r>
            <a:r>
              <a:rPr lang="en-US" dirty="0"/>
              <a:t> </a:t>
            </a:r>
            <a:r>
              <a:rPr lang="en-US" dirty="0" err="1"/>
              <a:t>lus</a:t>
            </a:r>
            <a:r>
              <a:rPr lang="en-US" dirty="0"/>
              <a:t> et </a:t>
            </a:r>
            <a:r>
              <a:rPr lang="en-US" dirty="0" err="1"/>
              <a:t>utilisés</a:t>
            </a:r>
            <a:r>
              <a:rPr lang="en-US" dirty="0"/>
              <a:t> par les scripts sous </a:t>
            </a:r>
            <a:r>
              <a:rPr lang="en-US" b="1" i="1" dirty="0"/>
              <a:t>/</a:t>
            </a:r>
            <a:r>
              <a:rPr lang="en-US" b="1" i="1" dirty="0" err="1"/>
              <a:t>etc</a:t>
            </a:r>
            <a:r>
              <a:rPr lang="en-US" b="1" i="1" dirty="0"/>
              <a:t>/</a:t>
            </a:r>
            <a:r>
              <a:rPr lang="en-US" b="1" i="1" dirty="0" err="1"/>
              <a:t>grub.d</a:t>
            </a:r>
            <a:r>
              <a:rPr lang="en-US" b="1" i="1" dirty="0"/>
              <a:t>/</a:t>
            </a:r>
            <a:r>
              <a:rPr lang="en-US" b="1" dirty="0"/>
              <a:t>,</a:t>
            </a:r>
            <a:r>
              <a:rPr lang="en-US" b="1" dirty="0">
                <a:solidFill>
                  <a:srgbClr val="CE1C00"/>
                </a:solidFill>
              </a:rPr>
              <a:t> </a:t>
            </a:r>
            <a:r>
              <a:rPr lang="en-US" dirty="0" err="1"/>
              <a:t>ce</a:t>
            </a:r>
            <a:r>
              <a:rPr lang="en-US" dirty="0"/>
              <a:t> qui </a:t>
            </a:r>
            <a:r>
              <a:rPr lang="en-US" dirty="0" err="1"/>
              <a:t>permet</a:t>
            </a:r>
            <a:r>
              <a:rPr lang="en-US" dirty="0"/>
              <a:t> de </a:t>
            </a:r>
            <a:r>
              <a:rPr lang="en-US" dirty="0" err="1"/>
              <a:t>générer</a:t>
            </a:r>
            <a:r>
              <a:rPr lang="en-US" dirty="0"/>
              <a:t> le </a:t>
            </a:r>
            <a:r>
              <a:rPr lang="en-US" dirty="0" err="1"/>
              <a:t>fichier</a:t>
            </a:r>
            <a:r>
              <a:rPr lang="en-US" i="1" dirty="0"/>
              <a:t> </a:t>
            </a:r>
            <a:r>
              <a:rPr lang="en-US" b="1" i="1" dirty="0" err="1"/>
              <a:t>grub.cfg</a:t>
            </a:r>
            <a:r>
              <a:rPr lang="en-US" b="1" dirty="0"/>
              <a:t>. </a:t>
            </a:r>
            <a:endParaRPr b="1" dirty="0"/>
          </a:p>
        </p:txBody>
      </p:sp>
      <p:pic>
        <p:nvPicPr>
          <p:cNvPr id="344" name="Google Shape;344;p55"/>
          <p:cNvPicPr preferRelativeResize="0"/>
          <p:nvPr/>
        </p:nvPicPr>
        <p:blipFill rotWithShape="1">
          <a:blip r:embed="rId3">
            <a:alphaModFix/>
          </a:blip>
          <a:srcRect/>
          <a:stretch/>
        </p:blipFill>
        <p:spPr>
          <a:xfrm>
            <a:off x="1657223" y="3786664"/>
            <a:ext cx="9302498" cy="182969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6"/>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22"/>
              <a:buFont typeface="Bodoni"/>
              <a:buNone/>
            </a:pPr>
            <a:r>
              <a:rPr lang="en-US" sz="4922" b="0" i="0" u="none" strike="noStrike" cap="none">
                <a:solidFill>
                  <a:srgbClr val="D93E2B"/>
                </a:solidFill>
                <a:latin typeface="Bodoni"/>
                <a:ea typeface="Bodoni"/>
                <a:cs typeface="Bodoni"/>
                <a:sym typeface="Bodoni"/>
              </a:rPr>
              <a:t>/etc/default/grub</a:t>
            </a:r>
            <a:endParaRPr/>
          </a:p>
        </p:txBody>
      </p:sp>
      <p:sp>
        <p:nvSpPr>
          <p:cNvPr id="350" name="Google Shape;350;p56"/>
          <p:cNvSpPr txBox="1">
            <a:spLocks noGrp="1"/>
          </p:cNvSpPr>
          <p:nvPr>
            <p:ph type="body" idx="1"/>
          </p:nvPr>
        </p:nvSpPr>
        <p:spPr>
          <a:xfrm>
            <a:off x="609600" y="1969429"/>
            <a:ext cx="10988040" cy="5086118"/>
          </a:xfrm>
          <a:prstGeom prst="rect">
            <a:avLst/>
          </a:prstGeom>
          <a:noFill/>
          <a:ln>
            <a:noFill/>
          </a:ln>
        </p:spPr>
        <p:txBody>
          <a:bodyPr spcFirstLastPara="1" wrap="square" lIns="50800" tIns="50800" rIns="50800" bIns="50800" anchor="t" anchorCtr="0">
            <a:normAutofit/>
          </a:bodyPr>
          <a:lstStyle/>
          <a:p>
            <a:pPr marL="174737" lvl="0" indent="-90917" algn="just" rtl="0">
              <a:lnSpc>
                <a:spcPct val="120000"/>
              </a:lnSpc>
              <a:spcBef>
                <a:spcPts val="0"/>
              </a:spcBef>
              <a:spcAft>
                <a:spcPts val="0"/>
              </a:spcAft>
              <a:buSzPts val="1320"/>
              <a:buNone/>
            </a:pPr>
            <a:endParaRPr sz="2200" b="1" i="1" dirty="0">
              <a:solidFill>
                <a:srgbClr val="C00000"/>
              </a:solidFill>
            </a:endParaRPr>
          </a:p>
          <a:p>
            <a:pPr marL="174737" lvl="0" indent="-174737" algn="just" rtl="0">
              <a:lnSpc>
                <a:spcPct val="120000"/>
              </a:lnSpc>
              <a:spcBef>
                <a:spcPts val="1125"/>
              </a:spcBef>
              <a:spcAft>
                <a:spcPts val="0"/>
              </a:spcAft>
              <a:buSzPts val="1200"/>
              <a:buChar char="●"/>
            </a:pPr>
            <a:r>
              <a:rPr lang="en-US" sz="2000" b="1" i="1" dirty="0">
                <a:solidFill>
                  <a:srgbClr val="C00000"/>
                </a:solidFill>
              </a:rPr>
              <a:t>GRUB_DEFAULT </a:t>
            </a:r>
            <a:r>
              <a:rPr lang="en-US" sz="2000" dirty="0"/>
              <a:t>correspond à </a:t>
            </a:r>
            <a:r>
              <a:rPr lang="en-US" sz="2000" dirty="0" err="1"/>
              <a:t>l’entré</a:t>
            </a:r>
            <a:r>
              <a:rPr lang="en-US" sz="2000" dirty="0"/>
              <a:t> (OS) qui sera </a:t>
            </a:r>
            <a:r>
              <a:rPr lang="en-US" sz="2000" dirty="0" err="1"/>
              <a:t>sélectionné</a:t>
            </a:r>
            <a:r>
              <a:rPr lang="en-US" sz="2000" dirty="0"/>
              <a:t> par </a:t>
            </a:r>
            <a:r>
              <a:rPr lang="en-US" sz="2000" dirty="0" err="1"/>
              <a:t>défaut</a:t>
            </a:r>
            <a:r>
              <a:rPr lang="en-US" sz="2000" dirty="0"/>
              <a:t>. Une </a:t>
            </a:r>
            <a:r>
              <a:rPr lang="en-US" sz="2000" dirty="0" err="1"/>
              <a:t>valeur</a:t>
            </a:r>
            <a:r>
              <a:rPr lang="en-US" sz="2000" dirty="0"/>
              <a:t> de 0 </a:t>
            </a:r>
            <a:r>
              <a:rPr lang="en-US" sz="2000" dirty="0" err="1"/>
              <a:t>démarre</a:t>
            </a:r>
            <a:r>
              <a:rPr lang="en-US" sz="2000" dirty="0"/>
              <a:t> la première entrée de menu. Une </a:t>
            </a:r>
            <a:r>
              <a:rPr lang="en-US" sz="2000" dirty="0" err="1"/>
              <a:t>valeur</a:t>
            </a:r>
            <a:r>
              <a:rPr lang="en-US" sz="2000" dirty="0"/>
              <a:t> de 1 </a:t>
            </a:r>
            <a:r>
              <a:rPr lang="en-US" sz="2000" dirty="0" err="1"/>
              <a:t>démarre</a:t>
            </a:r>
            <a:r>
              <a:rPr lang="en-US" sz="2000" dirty="0"/>
              <a:t> la </a:t>
            </a:r>
            <a:r>
              <a:rPr lang="en-US" sz="2000" dirty="0" err="1"/>
              <a:t>deuxième</a:t>
            </a:r>
            <a:r>
              <a:rPr lang="en-US" sz="2000" dirty="0"/>
              <a:t> entrée de menu. Une </a:t>
            </a:r>
            <a:r>
              <a:rPr lang="en-US" sz="2000" dirty="0" err="1"/>
              <a:t>valeur</a:t>
            </a:r>
            <a:r>
              <a:rPr lang="en-US" sz="2000" dirty="0"/>
              <a:t> de « Saved » </a:t>
            </a:r>
            <a:r>
              <a:rPr lang="en-US" sz="2000" dirty="0" err="1"/>
              <a:t>indique</a:t>
            </a:r>
            <a:r>
              <a:rPr lang="en-US" sz="2000" dirty="0"/>
              <a:t> à GRUB 2 de charger le dernier </a:t>
            </a:r>
            <a:r>
              <a:rPr lang="en-US" sz="2000" dirty="0" err="1"/>
              <a:t>système</a:t>
            </a:r>
            <a:r>
              <a:rPr lang="en-US" sz="2000" dirty="0"/>
              <a:t> </a:t>
            </a:r>
            <a:r>
              <a:rPr lang="en-US" sz="2000" dirty="0" err="1"/>
              <a:t>d'exploitation</a:t>
            </a:r>
            <a:r>
              <a:rPr lang="en-US" sz="2000" dirty="0"/>
              <a:t> chargé avec succès.  Pour le </a:t>
            </a:r>
            <a:r>
              <a:rPr lang="en-US" sz="2000" dirty="0" err="1"/>
              <a:t>visualiser</a:t>
            </a:r>
            <a:r>
              <a:rPr lang="en-US" sz="2000" dirty="0"/>
              <a:t> : </a:t>
            </a:r>
            <a:r>
              <a:rPr lang="en-US" sz="2000" i="1" dirty="0"/>
              <a:t>grub-</a:t>
            </a:r>
            <a:r>
              <a:rPr lang="en-US" sz="2000" i="1" dirty="0" err="1"/>
              <a:t>editenv</a:t>
            </a:r>
            <a:r>
              <a:rPr lang="en-US" sz="2000" i="1" dirty="0"/>
              <a:t> list</a:t>
            </a:r>
            <a:endParaRPr sz="2200" b="1" i="1" dirty="0">
              <a:solidFill>
                <a:srgbClr val="C00000"/>
              </a:solidFill>
            </a:endParaRPr>
          </a:p>
          <a:p>
            <a:pPr marL="174737" lvl="0" indent="-174737" algn="just" rtl="0">
              <a:lnSpc>
                <a:spcPct val="120000"/>
              </a:lnSpc>
              <a:spcBef>
                <a:spcPts val="1125"/>
              </a:spcBef>
              <a:spcAft>
                <a:spcPts val="0"/>
              </a:spcAft>
              <a:buSzPts val="1320"/>
              <a:buChar char="●"/>
            </a:pPr>
            <a:r>
              <a:rPr lang="en-US" sz="2200" b="1" i="1" dirty="0">
                <a:solidFill>
                  <a:srgbClr val="C00000"/>
                </a:solidFill>
              </a:rPr>
              <a:t>GRUB_TIMEOUT</a:t>
            </a:r>
            <a:r>
              <a:rPr lang="en-US" sz="2200" i="1" dirty="0">
                <a:solidFill>
                  <a:srgbClr val="C00000"/>
                </a:solidFill>
              </a:rPr>
              <a:t> </a:t>
            </a:r>
            <a:r>
              <a:rPr lang="en-US" sz="2212" dirty="0" err="1"/>
              <a:t>est</a:t>
            </a:r>
            <a:r>
              <a:rPr lang="en-US" sz="2212" dirty="0"/>
              <a:t> la durée </a:t>
            </a:r>
            <a:r>
              <a:rPr lang="en-US" sz="2212" dirty="0" err="1"/>
              <a:t>en</a:t>
            </a:r>
            <a:r>
              <a:rPr lang="en-US" sz="2212" dirty="0"/>
              <a:t> </a:t>
            </a:r>
            <a:r>
              <a:rPr lang="en-US" sz="2212" dirty="0" err="1"/>
              <a:t>secondes</a:t>
            </a:r>
            <a:r>
              <a:rPr lang="en-US" sz="2212" dirty="0"/>
              <a:t> de </a:t>
            </a:r>
            <a:r>
              <a:rPr lang="en-US" sz="2212" dirty="0" err="1"/>
              <a:t>l’affichage</a:t>
            </a:r>
            <a:r>
              <a:rPr lang="en-US" sz="2212" dirty="0"/>
              <a:t> du menu </a:t>
            </a:r>
            <a:r>
              <a:rPr lang="en-US" sz="2212" dirty="0" err="1"/>
              <a:t>avant</a:t>
            </a:r>
            <a:r>
              <a:rPr lang="en-US" sz="2212" dirty="0"/>
              <a:t> de lancer le </a:t>
            </a:r>
            <a:r>
              <a:rPr lang="en-US" sz="2212" dirty="0" err="1"/>
              <a:t>système</a:t>
            </a:r>
            <a:r>
              <a:rPr lang="en-US" sz="2212" dirty="0"/>
              <a:t> </a:t>
            </a:r>
            <a:r>
              <a:rPr lang="en-US" sz="2212" dirty="0" err="1"/>
              <a:t>sélectionné</a:t>
            </a:r>
            <a:r>
              <a:rPr lang="en-US" sz="2212" dirty="0"/>
              <a:t> par </a:t>
            </a:r>
            <a:r>
              <a:rPr lang="en-US" sz="2212" dirty="0" err="1"/>
              <a:t>défaut</a:t>
            </a:r>
            <a:r>
              <a:rPr lang="en-US" dirty="0"/>
              <a:t>. </a:t>
            </a:r>
            <a:endParaRPr dirty="0"/>
          </a:p>
          <a:p>
            <a:pPr marL="174737" lvl="0" indent="-174737" algn="just" rtl="0">
              <a:lnSpc>
                <a:spcPct val="120000"/>
              </a:lnSpc>
              <a:spcBef>
                <a:spcPts val="1125"/>
              </a:spcBef>
              <a:spcAft>
                <a:spcPts val="0"/>
              </a:spcAft>
              <a:buSzPts val="1320"/>
              <a:buChar char="●"/>
            </a:pPr>
            <a:r>
              <a:rPr lang="en-US" sz="2200" b="1" i="1" dirty="0">
                <a:solidFill>
                  <a:srgbClr val="C00000"/>
                </a:solidFill>
              </a:rPr>
              <a:t>GRUB_DISTRIBUTOR  </a:t>
            </a:r>
            <a:r>
              <a:rPr lang="en-US" sz="2212" dirty="0" err="1"/>
              <a:t>définit</a:t>
            </a:r>
            <a:r>
              <a:rPr lang="en-US" sz="2212" dirty="0"/>
              <a:t> la </a:t>
            </a:r>
            <a:r>
              <a:rPr lang="en-US" sz="2212" dirty="0" err="1"/>
              <a:t>syntaxe</a:t>
            </a:r>
            <a:r>
              <a:rPr lang="en-US" sz="2212" dirty="0"/>
              <a:t> des </a:t>
            </a:r>
            <a:r>
              <a:rPr lang="en-US" sz="2212" dirty="0" err="1"/>
              <a:t>titres</a:t>
            </a:r>
            <a:r>
              <a:rPr lang="en-US" sz="2212" dirty="0"/>
              <a:t> du menu.</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7"/>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22"/>
              <a:buFont typeface="Bodoni"/>
              <a:buNone/>
            </a:pPr>
            <a:r>
              <a:rPr lang="en-US" sz="4922" b="0" i="0" u="none" strike="noStrike" cap="none">
                <a:solidFill>
                  <a:srgbClr val="D93E2B"/>
                </a:solidFill>
                <a:latin typeface="Bodoni"/>
                <a:ea typeface="Bodoni"/>
                <a:cs typeface="Bodoni"/>
                <a:sym typeface="Bodoni"/>
              </a:rPr>
              <a:t>/etc/default/grub</a:t>
            </a:r>
            <a:endParaRPr/>
          </a:p>
        </p:txBody>
      </p:sp>
      <p:sp>
        <p:nvSpPr>
          <p:cNvPr id="356" name="Google Shape;356;p57"/>
          <p:cNvSpPr txBox="1">
            <a:spLocks noGrp="1"/>
          </p:cNvSpPr>
          <p:nvPr>
            <p:ph type="body" idx="1"/>
          </p:nvPr>
        </p:nvSpPr>
        <p:spPr>
          <a:xfrm>
            <a:off x="601980" y="2030389"/>
            <a:ext cx="10988040" cy="5086118"/>
          </a:xfrm>
          <a:prstGeom prst="rect">
            <a:avLst/>
          </a:prstGeom>
          <a:noFill/>
          <a:ln>
            <a:noFill/>
          </a:ln>
        </p:spPr>
        <p:txBody>
          <a:bodyPr spcFirstLastPara="1" wrap="square" lIns="50800" tIns="50800" rIns="50800" bIns="50800" anchor="t" anchorCtr="0">
            <a:normAutofit/>
          </a:bodyPr>
          <a:lstStyle/>
          <a:p>
            <a:pPr marL="330387" lvl="0" indent="-330387" algn="l" rtl="0">
              <a:lnSpc>
                <a:spcPct val="100000"/>
              </a:lnSpc>
              <a:spcBef>
                <a:spcPts val="0"/>
              </a:spcBef>
              <a:spcAft>
                <a:spcPts val="0"/>
              </a:spcAft>
              <a:buSzPts val="1320"/>
              <a:buFont typeface="Arial"/>
              <a:buChar char="•"/>
            </a:pPr>
            <a:r>
              <a:rPr lang="en-US" sz="2200" b="1" i="1" dirty="0">
                <a:solidFill>
                  <a:srgbClr val="C00000"/>
                </a:solidFill>
              </a:rPr>
              <a:t>GRUB_CMDLINE_LINUX_DEFAULT </a:t>
            </a:r>
            <a:r>
              <a:rPr lang="en-US" sz="2212" dirty="0" err="1"/>
              <a:t>affichera</a:t>
            </a:r>
            <a:r>
              <a:rPr lang="en-US" sz="2212" dirty="0"/>
              <a:t> </a:t>
            </a:r>
            <a:r>
              <a:rPr lang="en-US" sz="2212" dirty="0" err="1"/>
              <a:t>simplement</a:t>
            </a:r>
            <a:r>
              <a:rPr lang="en-US" sz="2212" dirty="0"/>
              <a:t> un </a:t>
            </a:r>
            <a:r>
              <a:rPr lang="en-US" sz="2212" dirty="0" err="1"/>
              <a:t>écran</a:t>
            </a:r>
            <a:r>
              <a:rPr lang="en-US" sz="2212" dirty="0"/>
              <a:t> vide </a:t>
            </a:r>
            <a:r>
              <a:rPr lang="en-US" sz="2212" dirty="0" err="1"/>
              <a:t>avant</a:t>
            </a:r>
            <a:r>
              <a:rPr lang="en-US" sz="2212" dirty="0"/>
              <a:t> </a:t>
            </a:r>
            <a:r>
              <a:rPr lang="en-US" sz="2212" dirty="0" err="1"/>
              <a:t>d’afficher</a:t>
            </a:r>
            <a:r>
              <a:rPr lang="en-US" sz="2212" dirty="0"/>
              <a:t> le menu GRUB.</a:t>
            </a:r>
            <a:endParaRPr dirty="0"/>
          </a:p>
          <a:p>
            <a:pPr marL="330387" lvl="0" indent="-330387" algn="l" rtl="0">
              <a:lnSpc>
                <a:spcPct val="100000"/>
              </a:lnSpc>
              <a:spcBef>
                <a:spcPts val="1687"/>
              </a:spcBef>
              <a:spcAft>
                <a:spcPts val="0"/>
              </a:spcAft>
              <a:buSzPts val="1320"/>
              <a:buFont typeface="Arial"/>
              <a:buChar char="•"/>
            </a:pPr>
            <a:r>
              <a:rPr lang="en-US" sz="2200" b="1" i="1" dirty="0">
                <a:solidFill>
                  <a:srgbClr val="C00000"/>
                </a:solidFill>
              </a:rPr>
              <a:t>GRUB_CMDLINE_LINUX </a:t>
            </a:r>
            <a:r>
              <a:rPr lang="en-US" sz="2212" dirty="0" err="1"/>
              <a:t>définie</a:t>
            </a:r>
            <a:r>
              <a:rPr lang="en-US" sz="2212" dirty="0"/>
              <a:t> les options de noyau communes. Par </a:t>
            </a:r>
            <a:r>
              <a:rPr lang="en-US" sz="2212" dirty="0" err="1"/>
              <a:t>exemple</a:t>
            </a:r>
            <a:r>
              <a:rPr lang="en-US" sz="2212" dirty="0"/>
              <a:t> :</a:t>
            </a:r>
            <a:endParaRPr sz="2212" dirty="0"/>
          </a:p>
          <a:p>
            <a:pPr marL="1384300" lvl="0" indent="-457200" algn="l" rtl="0">
              <a:lnSpc>
                <a:spcPct val="100000"/>
              </a:lnSpc>
              <a:spcBef>
                <a:spcPts val="1687"/>
              </a:spcBef>
              <a:spcAft>
                <a:spcPts val="0"/>
              </a:spcAft>
              <a:buSzPts val="1320"/>
              <a:buFont typeface="Noto Sans Symbols"/>
              <a:buChar char="✔"/>
            </a:pPr>
            <a:r>
              <a:rPr lang="en-US" sz="2212" dirty="0"/>
              <a:t>mem : </a:t>
            </a:r>
            <a:r>
              <a:rPr lang="en-US" sz="2212" dirty="0" err="1"/>
              <a:t>Limite</a:t>
            </a:r>
            <a:r>
              <a:rPr lang="en-US" sz="2212" dirty="0"/>
              <a:t> la </a:t>
            </a:r>
            <a:r>
              <a:rPr lang="en-US" sz="2212" dirty="0" err="1"/>
              <a:t>quantité</a:t>
            </a:r>
            <a:r>
              <a:rPr lang="en-US" sz="2212" dirty="0"/>
              <a:t> de la </a:t>
            </a:r>
            <a:r>
              <a:rPr lang="en-US" sz="2212" dirty="0" err="1"/>
              <a:t>mémoire</a:t>
            </a:r>
            <a:endParaRPr dirty="0"/>
          </a:p>
          <a:p>
            <a:pPr marL="1384300" lvl="0" indent="-457200" algn="l" rtl="0">
              <a:lnSpc>
                <a:spcPct val="100000"/>
              </a:lnSpc>
              <a:spcBef>
                <a:spcPts val="1687"/>
              </a:spcBef>
              <a:spcAft>
                <a:spcPts val="0"/>
              </a:spcAft>
              <a:buSzPts val="1320"/>
              <a:buFont typeface="Noto Sans Symbols"/>
              <a:buChar char="✔"/>
            </a:pPr>
            <a:r>
              <a:rPr lang="en-US" sz="2212" dirty="0"/>
              <a:t>quiet : Masque la </a:t>
            </a:r>
            <a:r>
              <a:rPr lang="en-US" sz="2212" dirty="0" err="1"/>
              <a:t>plupart</a:t>
            </a:r>
            <a:r>
              <a:rPr lang="en-US" sz="2212" dirty="0"/>
              <a:t> des messages de </a:t>
            </a:r>
            <a:r>
              <a:rPr lang="en-US" sz="2212" dirty="0" err="1"/>
              <a:t>démarrage</a:t>
            </a:r>
            <a:r>
              <a:rPr lang="en-US" sz="2212" dirty="0"/>
              <a:t>.</a:t>
            </a:r>
            <a:endParaRPr dirty="0"/>
          </a:p>
          <a:p>
            <a:pPr marL="1384300" lvl="0" indent="-457200" algn="l" rtl="0">
              <a:lnSpc>
                <a:spcPct val="100000"/>
              </a:lnSpc>
              <a:spcBef>
                <a:spcPts val="1687"/>
              </a:spcBef>
              <a:spcAft>
                <a:spcPts val="0"/>
              </a:spcAft>
              <a:buSzPts val="1320"/>
              <a:buFont typeface="Noto Sans Symbols"/>
              <a:buChar char="✔"/>
            </a:pPr>
            <a:r>
              <a:rPr lang="en-US" sz="2212" dirty="0"/>
              <a:t>root: </a:t>
            </a:r>
            <a:r>
              <a:rPr lang="en-US" sz="2212" dirty="0" err="1"/>
              <a:t>Définit</a:t>
            </a:r>
            <a:r>
              <a:rPr lang="en-US" sz="2212" dirty="0"/>
              <a:t> la partition </a:t>
            </a:r>
            <a:r>
              <a:rPr lang="en-US" sz="2212" dirty="0" err="1"/>
              <a:t>racine</a:t>
            </a:r>
            <a:endParaRPr dirty="0"/>
          </a:p>
          <a:p>
            <a:pPr marL="1384300" lvl="0" indent="-457200" algn="l" rtl="0">
              <a:lnSpc>
                <a:spcPct val="100000"/>
              </a:lnSpc>
              <a:spcBef>
                <a:spcPts val="1687"/>
              </a:spcBef>
              <a:spcAft>
                <a:spcPts val="0"/>
              </a:spcAft>
              <a:buSzPts val="1320"/>
              <a:buFont typeface="Noto Sans Symbols"/>
              <a:buChar char="✔"/>
            </a:pPr>
            <a:r>
              <a:rPr lang="en-US" sz="2212" dirty="0" err="1"/>
              <a:t>Maxcpus</a:t>
            </a:r>
            <a:r>
              <a:rPr lang="en-US" sz="2212" dirty="0"/>
              <a:t>: </a:t>
            </a:r>
            <a:r>
              <a:rPr lang="en-US" sz="2212" dirty="0" err="1"/>
              <a:t>Limite</a:t>
            </a:r>
            <a:r>
              <a:rPr lang="en-US" sz="2212" dirty="0"/>
              <a:t> le </a:t>
            </a:r>
            <a:r>
              <a:rPr lang="en-US" sz="2212" dirty="0" err="1"/>
              <a:t>nombre</a:t>
            </a:r>
            <a:r>
              <a:rPr lang="en-US" sz="2212" dirty="0"/>
              <a:t> de </a:t>
            </a:r>
            <a:r>
              <a:rPr lang="en-US" sz="2212" dirty="0" err="1"/>
              <a:t>processeurs</a:t>
            </a:r>
            <a:r>
              <a:rPr lang="en-US" sz="2212" dirty="0"/>
              <a:t> (</a:t>
            </a:r>
            <a:r>
              <a:rPr lang="en-US" sz="2212" dirty="0" err="1"/>
              <a:t>ou</a:t>
            </a:r>
            <a:r>
              <a:rPr lang="en-US" sz="2212" dirty="0"/>
              <a:t> </a:t>
            </a:r>
            <a:r>
              <a:rPr lang="en-US" sz="2212" dirty="0" err="1"/>
              <a:t>cœurs</a:t>
            </a:r>
            <a:r>
              <a:rPr lang="en-US" sz="2212" dirty="0"/>
              <a:t> de </a:t>
            </a:r>
            <a:r>
              <a:rPr lang="en-US" sz="2212" dirty="0" err="1"/>
              <a:t>processeur</a:t>
            </a:r>
            <a:r>
              <a:rPr lang="en-US" sz="2212" dirty="0"/>
              <a:t>)</a:t>
            </a:r>
            <a:endParaRPr dirty="0"/>
          </a:p>
          <a:p>
            <a:pPr marL="1384300" lvl="0" indent="-457200" algn="l" rtl="0">
              <a:lnSpc>
                <a:spcPct val="100000"/>
              </a:lnSpc>
              <a:spcBef>
                <a:spcPts val="1687"/>
              </a:spcBef>
              <a:spcAft>
                <a:spcPts val="0"/>
              </a:spcAft>
              <a:buSzPts val="1320"/>
              <a:buFont typeface="Noto Sans Symbols"/>
              <a:buChar char="✔"/>
            </a:pPr>
            <a:r>
              <a:rPr lang="en-US" sz="2212" dirty="0"/>
              <a:t>…</a:t>
            </a:r>
            <a:endParaRPr dirty="0"/>
          </a:p>
          <a:p>
            <a:pPr marL="330387" lvl="0" indent="-246567" algn="l" rtl="0">
              <a:lnSpc>
                <a:spcPct val="100000"/>
              </a:lnSpc>
              <a:spcBef>
                <a:spcPts val="1687"/>
              </a:spcBef>
              <a:spcAft>
                <a:spcPts val="0"/>
              </a:spcAft>
              <a:buSzPts val="1320"/>
              <a:buFont typeface="Arial"/>
              <a:buNone/>
            </a:pPr>
            <a:endParaRPr dirty="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22"/>
              <a:buFont typeface="Bodoni"/>
              <a:buNone/>
            </a:pPr>
            <a:r>
              <a:rPr lang="en-US" sz="4922" b="0" i="0" u="none" strike="noStrike" cap="none">
                <a:solidFill>
                  <a:srgbClr val="D93E2B"/>
                </a:solidFill>
                <a:latin typeface="Bodoni"/>
                <a:ea typeface="Bodoni"/>
                <a:cs typeface="Bodoni"/>
                <a:sym typeface="Bodoni"/>
              </a:rPr>
              <a:t>Plan</a:t>
            </a:r>
            <a:r>
              <a:rPr lang="en-US" sz="843">
                <a:solidFill>
                  <a:srgbClr val="000000"/>
                </a:solidFill>
                <a:latin typeface="Times"/>
                <a:ea typeface="Times"/>
                <a:cs typeface="Times"/>
                <a:sym typeface="Times"/>
              </a:rPr>
              <a:t> </a:t>
            </a:r>
            <a:endParaRPr/>
          </a:p>
        </p:txBody>
      </p:sp>
      <p:sp>
        <p:nvSpPr>
          <p:cNvPr id="170" name="Google Shape;170;p31"/>
          <p:cNvSpPr txBox="1">
            <a:spLocks noGrp="1"/>
          </p:cNvSpPr>
          <p:nvPr>
            <p:ph type="body" idx="1"/>
          </p:nvPr>
        </p:nvSpPr>
        <p:spPr>
          <a:xfrm>
            <a:off x="1280686" y="2473132"/>
            <a:ext cx="8429625" cy="4286251"/>
          </a:xfrm>
          <a:prstGeom prst="rect">
            <a:avLst/>
          </a:prstGeom>
          <a:noFill/>
          <a:ln>
            <a:noFill/>
          </a:ln>
        </p:spPr>
        <p:txBody>
          <a:bodyPr spcFirstLastPara="1" wrap="square" lIns="50800" tIns="50800" rIns="50800" bIns="50800" anchor="ctr" anchorCtr="0">
            <a:normAutofit/>
          </a:bodyPr>
          <a:lstStyle/>
          <a:p>
            <a:pPr marL="339564" lvl="0" indent="-243132" algn="l" rtl="0">
              <a:lnSpc>
                <a:spcPct val="100000"/>
              </a:lnSpc>
              <a:spcBef>
                <a:spcPts val="0"/>
              </a:spcBef>
              <a:spcAft>
                <a:spcPts val="0"/>
              </a:spcAft>
              <a:buSzPts val="1519"/>
              <a:buNone/>
            </a:pPr>
            <a:endParaRPr dirty="0">
              <a:solidFill>
                <a:srgbClr val="202020"/>
              </a:solidFill>
            </a:endParaRPr>
          </a:p>
          <a:p>
            <a:pPr marL="339564" lvl="0" indent="-339564" algn="l" rtl="0">
              <a:lnSpc>
                <a:spcPct val="100000"/>
              </a:lnSpc>
              <a:spcBef>
                <a:spcPts val="1687"/>
              </a:spcBef>
              <a:spcAft>
                <a:spcPts val="0"/>
              </a:spcAft>
              <a:buSzPts val="2220"/>
              <a:buChar char="●"/>
            </a:pPr>
            <a:r>
              <a:rPr lang="en-US" dirty="0" err="1">
                <a:solidFill>
                  <a:srgbClr val="202020"/>
                </a:solidFill>
              </a:rPr>
              <a:t>Partie</a:t>
            </a:r>
            <a:r>
              <a:rPr lang="en-US" dirty="0">
                <a:solidFill>
                  <a:srgbClr val="202020"/>
                </a:solidFill>
              </a:rPr>
              <a:t> 1: </a:t>
            </a:r>
            <a:r>
              <a:rPr lang="en-US" dirty="0" err="1">
                <a:solidFill>
                  <a:srgbClr val="202020"/>
                </a:solidFill>
              </a:rPr>
              <a:t>Séquence</a:t>
            </a:r>
            <a:r>
              <a:rPr lang="en-US" dirty="0">
                <a:solidFill>
                  <a:srgbClr val="202020"/>
                </a:solidFill>
              </a:rPr>
              <a:t> de </a:t>
            </a:r>
            <a:r>
              <a:rPr lang="en-US" dirty="0" err="1">
                <a:solidFill>
                  <a:srgbClr val="202020"/>
                </a:solidFill>
              </a:rPr>
              <a:t>démarrage</a:t>
            </a:r>
            <a:endParaRPr dirty="0"/>
          </a:p>
          <a:p>
            <a:pPr marL="339564" lvl="0" indent="-339564" algn="l" rtl="0">
              <a:lnSpc>
                <a:spcPct val="100000"/>
              </a:lnSpc>
              <a:spcBef>
                <a:spcPts val="1687"/>
              </a:spcBef>
              <a:spcAft>
                <a:spcPts val="0"/>
              </a:spcAft>
              <a:buSzPts val="2220"/>
              <a:buChar char="●"/>
            </a:pPr>
            <a:r>
              <a:rPr lang="en-US" dirty="0" err="1">
                <a:solidFill>
                  <a:srgbClr val="202020"/>
                </a:solidFill>
              </a:rPr>
              <a:t>Partie</a:t>
            </a:r>
            <a:r>
              <a:rPr lang="en-US" dirty="0">
                <a:solidFill>
                  <a:srgbClr val="202020"/>
                </a:solidFill>
              </a:rPr>
              <a:t> 2: </a:t>
            </a:r>
            <a:r>
              <a:rPr lang="en-US" dirty="0" err="1">
                <a:solidFill>
                  <a:srgbClr val="202020"/>
                </a:solidFill>
              </a:rPr>
              <a:t>Processus</a:t>
            </a:r>
            <a:r>
              <a:rPr lang="en-US" dirty="0">
                <a:solidFill>
                  <a:srgbClr val="202020"/>
                </a:solidFill>
              </a:rPr>
              <a:t> </a:t>
            </a:r>
            <a:r>
              <a:rPr lang="en-US" dirty="0" err="1">
                <a:solidFill>
                  <a:srgbClr val="202020"/>
                </a:solidFill>
              </a:rPr>
              <a:t>d’initialisation</a:t>
            </a:r>
            <a:endParaRPr dirty="0"/>
          </a:p>
          <a:p>
            <a:pPr marL="339564" lvl="0" indent="-243132" algn="l" rtl="0">
              <a:lnSpc>
                <a:spcPct val="100000"/>
              </a:lnSpc>
              <a:spcBef>
                <a:spcPts val="1687"/>
              </a:spcBef>
              <a:spcAft>
                <a:spcPts val="0"/>
              </a:spcAft>
              <a:buSzPts val="1519"/>
              <a:buNone/>
            </a:pPr>
            <a:endParaRPr dirty="0">
              <a:solidFill>
                <a:srgbClr val="FF0000"/>
              </a:solidFill>
            </a:endParaRPr>
          </a:p>
          <a:p>
            <a:pPr marL="339564" lvl="0" indent="-243132" algn="l" rtl="0">
              <a:lnSpc>
                <a:spcPct val="100000"/>
              </a:lnSpc>
              <a:spcBef>
                <a:spcPts val="1687"/>
              </a:spcBef>
              <a:spcAft>
                <a:spcPts val="0"/>
              </a:spcAft>
              <a:buSzPts val="1519"/>
              <a:buNone/>
            </a:pPr>
            <a:endParaRPr dirty="0">
              <a:solidFill>
                <a:srgbClr val="FF0000"/>
              </a:solidFill>
            </a:endParaRPr>
          </a:p>
          <a:p>
            <a:pPr marL="339564" lvl="0" indent="-243132" algn="l" rtl="0">
              <a:lnSpc>
                <a:spcPct val="100000"/>
              </a:lnSpc>
              <a:spcBef>
                <a:spcPts val="1687"/>
              </a:spcBef>
              <a:spcAft>
                <a:spcPts val="0"/>
              </a:spcAft>
              <a:buSzPts val="1519"/>
              <a:buNone/>
            </a:pPr>
            <a:endParaRPr dirty="0">
              <a:solidFill>
                <a:srgbClr val="FF0000"/>
              </a:solidFill>
            </a:endParaRPr>
          </a:p>
          <a:p>
            <a:pPr marL="339564" lvl="0" indent="-243132" algn="l" rtl="0">
              <a:lnSpc>
                <a:spcPct val="100000"/>
              </a:lnSpc>
              <a:spcBef>
                <a:spcPts val="1687"/>
              </a:spcBef>
              <a:spcAft>
                <a:spcPts val="0"/>
              </a:spcAft>
              <a:buSzPts val="1519"/>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8"/>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a:t>/etc/grub.d/</a:t>
            </a:r>
            <a:endParaRPr/>
          </a:p>
        </p:txBody>
      </p:sp>
      <p:sp>
        <p:nvSpPr>
          <p:cNvPr id="363" name="Google Shape;363;p58"/>
          <p:cNvSpPr txBox="1">
            <a:spLocks noGrp="1"/>
          </p:cNvSpPr>
          <p:nvPr>
            <p:ph type="body" idx="1"/>
          </p:nvPr>
        </p:nvSpPr>
        <p:spPr>
          <a:xfrm>
            <a:off x="624840" y="1761685"/>
            <a:ext cx="10911840" cy="5086118"/>
          </a:xfrm>
          <a:prstGeom prst="rect">
            <a:avLst/>
          </a:prstGeom>
          <a:noFill/>
          <a:ln>
            <a:noFill/>
          </a:ln>
        </p:spPr>
        <p:txBody>
          <a:bodyPr spcFirstLastPara="1" wrap="square" lIns="50800" tIns="50800" rIns="50800" bIns="50800" anchor="t" anchorCtr="0">
            <a:normAutofit fontScale="77500" lnSpcReduction="20000"/>
          </a:bodyPr>
          <a:lstStyle/>
          <a:p>
            <a:pPr marL="177307" lvl="0" indent="-177322" algn="just" rtl="0">
              <a:lnSpc>
                <a:spcPct val="120000"/>
              </a:lnSpc>
              <a:spcBef>
                <a:spcPts val="0"/>
              </a:spcBef>
              <a:spcAft>
                <a:spcPts val="0"/>
              </a:spcAft>
              <a:buSzPct val="46831"/>
              <a:buChar char="●"/>
            </a:pPr>
            <a:r>
              <a:rPr lang="en-US" dirty="0"/>
              <a:t>Le dossier /</a:t>
            </a:r>
            <a:r>
              <a:rPr lang="en-US" dirty="0" err="1"/>
              <a:t>etc</a:t>
            </a:r>
            <a:r>
              <a:rPr lang="en-US" dirty="0"/>
              <a:t>/</a:t>
            </a:r>
            <a:r>
              <a:rPr lang="en-US" dirty="0" err="1"/>
              <a:t>grub.d</a:t>
            </a:r>
            <a:r>
              <a:rPr lang="en-US" dirty="0"/>
              <a:t> </a:t>
            </a:r>
            <a:r>
              <a:rPr lang="en-US" dirty="0" err="1"/>
              <a:t>contient</a:t>
            </a:r>
            <a:r>
              <a:rPr lang="en-US" dirty="0"/>
              <a:t> </a:t>
            </a:r>
            <a:r>
              <a:rPr lang="en-US" dirty="0" err="1"/>
              <a:t>tous</a:t>
            </a:r>
            <a:r>
              <a:rPr lang="en-US" dirty="0"/>
              <a:t> les scripts qui </a:t>
            </a:r>
            <a:r>
              <a:rPr lang="en-US" dirty="0" err="1"/>
              <a:t>seront</a:t>
            </a:r>
            <a:r>
              <a:rPr lang="en-US" dirty="0"/>
              <a:t> </a:t>
            </a:r>
            <a:r>
              <a:rPr lang="en-US" dirty="0" err="1"/>
              <a:t>utilisés</a:t>
            </a:r>
            <a:r>
              <a:rPr lang="en-US" dirty="0"/>
              <a:t> pour </a:t>
            </a:r>
            <a:r>
              <a:rPr lang="en-US" dirty="0" err="1"/>
              <a:t>créer</a:t>
            </a:r>
            <a:r>
              <a:rPr lang="en-US" dirty="0"/>
              <a:t> le </a:t>
            </a:r>
            <a:r>
              <a:rPr lang="en-US" dirty="0" err="1"/>
              <a:t>fichier</a:t>
            </a:r>
            <a:r>
              <a:rPr lang="en-US" dirty="0"/>
              <a:t> </a:t>
            </a:r>
            <a:r>
              <a:rPr lang="en-US" dirty="0" err="1"/>
              <a:t>grub.cfg</a:t>
            </a:r>
            <a:r>
              <a:rPr lang="en-US" dirty="0"/>
              <a:t>.</a:t>
            </a:r>
            <a:endParaRPr dirty="0"/>
          </a:p>
          <a:p>
            <a:pPr marL="405274" lvl="1" indent="-177322" algn="just" rtl="0">
              <a:lnSpc>
                <a:spcPct val="120000"/>
              </a:lnSpc>
              <a:spcBef>
                <a:spcPts val="1125"/>
              </a:spcBef>
              <a:spcAft>
                <a:spcPts val="0"/>
              </a:spcAft>
              <a:buSzPct val="46831"/>
              <a:buChar char="●"/>
            </a:pPr>
            <a:r>
              <a:rPr lang="en-US" b="1" dirty="0"/>
              <a:t>00_header</a:t>
            </a:r>
            <a:r>
              <a:rPr lang="en-US" dirty="0"/>
              <a:t> : script </a:t>
            </a:r>
            <a:r>
              <a:rPr lang="en-US" dirty="0" err="1"/>
              <a:t>gérant</a:t>
            </a:r>
            <a:r>
              <a:rPr lang="en-US" dirty="0"/>
              <a:t> les </a:t>
            </a:r>
            <a:r>
              <a:rPr lang="en-US" dirty="0" err="1"/>
              <a:t>paramètres</a:t>
            </a:r>
            <a:r>
              <a:rPr lang="en-US" dirty="0"/>
              <a:t> </a:t>
            </a:r>
            <a:r>
              <a:rPr lang="en-US" dirty="0" err="1"/>
              <a:t>définis</a:t>
            </a:r>
            <a:r>
              <a:rPr lang="en-US" dirty="0"/>
              <a:t> dans /</a:t>
            </a:r>
            <a:r>
              <a:rPr lang="en-US" dirty="0" err="1"/>
              <a:t>etc</a:t>
            </a:r>
            <a:r>
              <a:rPr lang="en-US" dirty="0"/>
              <a:t>/default/grub ;</a:t>
            </a:r>
            <a:endParaRPr dirty="0"/>
          </a:p>
          <a:p>
            <a:pPr marL="405274" lvl="1" indent="-177322" algn="just" rtl="0">
              <a:lnSpc>
                <a:spcPct val="120000"/>
              </a:lnSpc>
              <a:spcBef>
                <a:spcPts val="1125"/>
              </a:spcBef>
              <a:spcAft>
                <a:spcPts val="0"/>
              </a:spcAft>
              <a:buSzPct val="46831"/>
              <a:buChar char="●"/>
            </a:pPr>
            <a:r>
              <a:rPr lang="en-US" b="1" dirty="0"/>
              <a:t>05_debian_theme</a:t>
            </a:r>
            <a:r>
              <a:rPr lang="en-US" dirty="0"/>
              <a:t> : script pour </a:t>
            </a:r>
            <a:r>
              <a:rPr lang="en-US" dirty="0" err="1"/>
              <a:t>gérer</a:t>
            </a:r>
            <a:r>
              <a:rPr lang="en-US" dirty="0"/>
              <a:t> le </a:t>
            </a:r>
            <a:r>
              <a:rPr lang="en-US" dirty="0" err="1"/>
              <a:t>thème</a:t>
            </a:r>
            <a:r>
              <a:rPr lang="en-US" dirty="0"/>
              <a:t> (fonds </a:t>
            </a:r>
            <a:r>
              <a:rPr lang="en-US" dirty="0" err="1"/>
              <a:t>d'écran</a:t>
            </a:r>
            <a:r>
              <a:rPr lang="en-US" dirty="0"/>
              <a:t> et couleurs) ;</a:t>
            </a:r>
            <a:endParaRPr dirty="0"/>
          </a:p>
          <a:p>
            <a:pPr marL="405274" lvl="1" indent="-177322" algn="just" rtl="0">
              <a:lnSpc>
                <a:spcPct val="120000"/>
              </a:lnSpc>
              <a:spcBef>
                <a:spcPts val="1125"/>
              </a:spcBef>
              <a:spcAft>
                <a:spcPts val="0"/>
              </a:spcAft>
              <a:buSzPct val="46831"/>
              <a:buChar char="●"/>
            </a:pPr>
            <a:r>
              <a:rPr lang="en-US" b="1" dirty="0"/>
              <a:t>10_linux</a:t>
            </a:r>
            <a:r>
              <a:rPr lang="en-US" dirty="0"/>
              <a:t> : </a:t>
            </a:r>
            <a:r>
              <a:rPr lang="en-US" dirty="0" err="1"/>
              <a:t>contient</a:t>
            </a:r>
            <a:r>
              <a:rPr lang="en-US" dirty="0"/>
              <a:t> le script de </a:t>
            </a:r>
            <a:r>
              <a:rPr lang="en-US" dirty="0" err="1"/>
              <a:t>lancement</a:t>
            </a:r>
            <a:r>
              <a:rPr lang="en-US" dirty="0"/>
              <a:t> du </a:t>
            </a:r>
            <a:r>
              <a:rPr lang="en-US" dirty="0" err="1"/>
              <a:t>système</a:t>
            </a:r>
            <a:r>
              <a:rPr lang="en-US" dirty="0"/>
              <a:t> </a:t>
            </a:r>
            <a:r>
              <a:rPr lang="en-US" dirty="0" err="1"/>
              <a:t>d’exploitation</a:t>
            </a:r>
            <a:r>
              <a:rPr lang="en-US" dirty="0"/>
              <a:t>;</a:t>
            </a:r>
            <a:endParaRPr dirty="0"/>
          </a:p>
          <a:p>
            <a:pPr marL="405274" lvl="1" indent="-177322" algn="just" rtl="0">
              <a:lnSpc>
                <a:spcPct val="120000"/>
              </a:lnSpc>
              <a:spcBef>
                <a:spcPts val="1125"/>
              </a:spcBef>
              <a:spcAft>
                <a:spcPts val="0"/>
              </a:spcAft>
              <a:buSzPct val="46831"/>
              <a:buChar char="●"/>
            </a:pPr>
            <a:r>
              <a:rPr lang="en-US" b="1" dirty="0"/>
              <a:t>20_memtest86+</a:t>
            </a:r>
            <a:r>
              <a:rPr lang="en-US" dirty="0"/>
              <a:t> : script </a:t>
            </a:r>
            <a:r>
              <a:rPr lang="en-US" dirty="0" err="1"/>
              <a:t>permettant</a:t>
            </a:r>
            <a:r>
              <a:rPr lang="en-US" dirty="0"/>
              <a:t> de </a:t>
            </a:r>
            <a:r>
              <a:rPr lang="en-US" dirty="0" err="1"/>
              <a:t>générer</a:t>
            </a:r>
            <a:r>
              <a:rPr lang="en-US" dirty="0"/>
              <a:t> les entrées </a:t>
            </a:r>
            <a:r>
              <a:rPr lang="en-US" dirty="0" err="1"/>
              <a:t>memtest</a:t>
            </a:r>
            <a:r>
              <a:rPr lang="en-US" dirty="0"/>
              <a:t> ; </a:t>
            </a:r>
            <a:r>
              <a:rPr lang="en-US" dirty="0" err="1"/>
              <a:t>semble</a:t>
            </a:r>
            <a:r>
              <a:rPr lang="en-US" dirty="0"/>
              <a:t> absent de </a:t>
            </a:r>
            <a:r>
              <a:rPr lang="en-US" dirty="0" err="1"/>
              <a:t>certaines</a:t>
            </a:r>
            <a:r>
              <a:rPr lang="en-US" dirty="0"/>
              <a:t> installations EFI;</a:t>
            </a:r>
            <a:endParaRPr dirty="0"/>
          </a:p>
          <a:p>
            <a:pPr marL="405274" lvl="1" indent="-177322" algn="just" rtl="0">
              <a:lnSpc>
                <a:spcPct val="120000"/>
              </a:lnSpc>
              <a:spcBef>
                <a:spcPts val="1125"/>
              </a:spcBef>
              <a:spcAft>
                <a:spcPts val="0"/>
              </a:spcAft>
              <a:buSzPct val="46831"/>
              <a:buChar char="●"/>
            </a:pPr>
            <a:r>
              <a:rPr lang="en-US" b="1" dirty="0"/>
              <a:t>20_linux_xen</a:t>
            </a:r>
            <a:r>
              <a:rPr lang="en-US" dirty="0"/>
              <a:t> : script pour Xen Linux et Xen Hypervisor ;</a:t>
            </a:r>
            <a:endParaRPr dirty="0"/>
          </a:p>
          <a:p>
            <a:pPr marL="405274" lvl="1" indent="-177322" algn="just" rtl="0">
              <a:lnSpc>
                <a:spcPct val="120000"/>
              </a:lnSpc>
              <a:spcBef>
                <a:spcPts val="1125"/>
              </a:spcBef>
              <a:spcAft>
                <a:spcPts val="0"/>
              </a:spcAft>
              <a:buSzPct val="46831"/>
              <a:buChar char="●"/>
            </a:pPr>
            <a:r>
              <a:rPr lang="en-US" b="1" dirty="0"/>
              <a:t>30_os-prober</a:t>
            </a:r>
            <a:r>
              <a:rPr lang="en-US" dirty="0"/>
              <a:t> : </a:t>
            </a:r>
            <a:r>
              <a:rPr lang="en-US" dirty="0" err="1"/>
              <a:t>contient</a:t>
            </a:r>
            <a:r>
              <a:rPr lang="en-US" dirty="0"/>
              <a:t> le script de recherche des </a:t>
            </a:r>
            <a:r>
              <a:rPr lang="en-US" dirty="0" err="1"/>
              <a:t>autres</a:t>
            </a:r>
            <a:r>
              <a:rPr lang="en-US" dirty="0"/>
              <a:t> </a:t>
            </a:r>
            <a:r>
              <a:rPr lang="en-US" dirty="0" err="1"/>
              <a:t>systèmes</a:t>
            </a:r>
            <a:r>
              <a:rPr lang="en-US" dirty="0"/>
              <a:t> </a:t>
            </a:r>
            <a:r>
              <a:rPr lang="en-US" dirty="0" err="1"/>
              <a:t>installés</a:t>
            </a:r>
            <a:r>
              <a:rPr lang="en-US" dirty="0"/>
              <a:t> ;</a:t>
            </a:r>
            <a:endParaRPr dirty="0"/>
          </a:p>
          <a:p>
            <a:pPr marL="405274" lvl="1" indent="-177322" algn="just" rtl="0">
              <a:lnSpc>
                <a:spcPct val="120000"/>
              </a:lnSpc>
              <a:spcBef>
                <a:spcPts val="1125"/>
              </a:spcBef>
              <a:spcAft>
                <a:spcPts val="0"/>
              </a:spcAft>
              <a:buSzPct val="46831"/>
              <a:buChar char="●"/>
            </a:pPr>
            <a:r>
              <a:rPr lang="en-US" b="1" dirty="0"/>
              <a:t>30_uefi-firmware</a:t>
            </a:r>
            <a:r>
              <a:rPr lang="en-US" dirty="0"/>
              <a:t> : script pour </a:t>
            </a:r>
            <a:r>
              <a:rPr lang="en-US" dirty="0" err="1"/>
              <a:t>localiser</a:t>
            </a:r>
            <a:r>
              <a:rPr lang="en-US" dirty="0"/>
              <a:t> les </a:t>
            </a:r>
            <a:r>
              <a:rPr lang="en-US" dirty="0" err="1"/>
              <a:t>paramètres</a:t>
            </a:r>
            <a:r>
              <a:rPr lang="en-US" dirty="0"/>
              <a:t> </a:t>
            </a:r>
            <a:r>
              <a:rPr lang="en-US" dirty="0" err="1"/>
              <a:t>uefi</a:t>
            </a:r>
            <a:r>
              <a:rPr lang="en-US" dirty="0"/>
              <a:t> de </a:t>
            </a:r>
            <a:r>
              <a:rPr lang="en-US" dirty="0" err="1"/>
              <a:t>l'ordinateur</a:t>
            </a:r>
            <a:r>
              <a:rPr lang="en-US" dirty="0"/>
              <a:t> ; </a:t>
            </a:r>
            <a:endParaRPr dirty="0"/>
          </a:p>
          <a:p>
            <a:pPr marL="405274" lvl="1" indent="-177322" algn="just" rtl="0">
              <a:lnSpc>
                <a:spcPct val="120000"/>
              </a:lnSpc>
              <a:spcBef>
                <a:spcPts val="1125"/>
              </a:spcBef>
              <a:spcAft>
                <a:spcPts val="0"/>
              </a:spcAft>
              <a:buSzPct val="46831"/>
              <a:buChar char="●"/>
            </a:pPr>
            <a:r>
              <a:rPr lang="en-US" b="1" dirty="0">
                <a:solidFill>
                  <a:srgbClr val="FF2600"/>
                </a:solidFill>
              </a:rPr>
              <a:t>40_custom</a:t>
            </a:r>
            <a:r>
              <a:rPr lang="en-US" dirty="0">
                <a:solidFill>
                  <a:srgbClr val="FF2600"/>
                </a:solidFill>
              </a:rPr>
              <a:t> </a:t>
            </a:r>
            <a:r>
              <a:rPr lang="en-US" dirty="0"/>
              <a:t>: configuration </a:t>
            </a:r>
            <a:r>
              <a:rPr lang="en-US" dirty="0" err="1"/>
              <a:t>personnelle</a:t>
            </a:r>
            <a:r>
              <a:rPr lang="en-US" dirty="0"/>
              <a:t> (</a:t>
            </a:r>
            <a:r>
              <a:rPr lang="en-US" dirty="0" err="1"/>
              <a:t>systèmes</a:t>
            </a:r>
            <a:r>
              <a:rPr lang="en-US" dirty="0"/>
              <a:t> </a:t>
            </a:r>
            <a:r>
              <a:rPr lang="en-US" dirty="0" err="1"/>
              <a:t>à</a:t>
            </a:r>
            <a:r>
              <a:rPr lang="en-US" dirty="0"/>
              <a:t> lancer </a:t>
            </a:r>
            <a:r>
              <a:rPr lang="en-US" dirty="0" err="1"/>
              <a:t>en</a:t>
            </a:r>
            <a:r>
              <a:rPr lang="en-US" dirty="0"/>
              <a:t> configuration </a:t>
            </a:r>
            <a:r>
              <a:rPr lang="en-US" dirty="0" err="1"/>
              <a:t>manuelle</a:t>
            </a:r>
            <a:r>
              <a:rPr lang="en-US" dirty="0"/>
              <a:t>, </a:t>
            </a:r>
            <a:r>
              <a:rPr lang="en-US" dirty="0" err="1"/>
              <a:t>paramètres</a:t>
            </a:r>
            <a:r>
              <a:rPr lang="en-US" dirty="0"/>
              <a:t> qui </a:t>
            </a:r>
            <a:r>
              <a:rPr lang="en-US" dirty="0" err="1"/>
              <a:t>n'existent</a:t>
            </a:r>
            <a:r>
              <a:rPr lang="en-US" dirty="0"/>
              <a:t> pas pour /</a:t>
            </a:r>
            <a:r>
              <a:rPr lang="en-US" dirty="0" err="1"/>
              <a:t>etc</a:t>
            </a:r>
            <a:r>
              <a:rPr lang="en-US" dirty="0"/>
              <a:t>/default/grub,..);</a:t>
            </a:r>
            <a:endParaRPr dirty="0"/>
          </a:p>
          <a:p>
            <a:pPr marL="405274" lvl="1" indent="-177322" algn="just" rtl="0">
              <a:lnSpc>
                <a:spcPct val="120000"/>
              </a:lnSpc>
              <a:spcBef>
                <a:spcPts val="1125"/>
              </a:spcBef>
              <a:spcAft>
                <a:spcPts val="0"/>
              </a:spcAft>
              <a:buSzPct val="46831"/>
              <a:buChar char="●"/>
            </a:pPr>
            <a:r>
              <a:rPr lang="en-US" b="1" dirty="0">
                <a:solidFill>
                  <a:srgbClr val="FF2600"/>
                </a:solidFill>
              </a:rPr>
              <a:t>41_custom</a:t>
            </a:r>
            <a:r>
              <a:rPr lang="en-US" dirty="0">
                <a:solidFill>
                  <a:srgbClr val="FF2600"/>
                </a:solidFill>
              </a:rPr>
              <a:t> :</a:t>
            </a:r>
            <a:r>
              <a:rPr lang="en-US" dirty="0"/>
              <a:t> </a:t>
            </a:r>
            <a:r>
              <a:rPr lang="en-US" dirty="0" err="1"/>
              <a:t>identique</a:t>
            </a:r>
            <a:r>
              <a:rPr lang="en-US" dirty="0"/>
              <a:t> </a:t>
            </a:r>
            <a:r>
              <a:rPr lang="en-US" dirty="0" err="1"/>
              <a:t>à</a:t>
            </a:r>
            <a:r>
              <a:rPr lang="en-US" dirty="0"/>
              <a:t> 40_custom (</a:t>
            </a:r>
            <a:r>
              <a:rPr lang="en-US" dirty="0" err="1"/>
              <a:t>si</a:t>
            </a:r>
            <a:r>
              <a:rPr lang="en-US" dirty="0"/>
              <a:t> on le </a:t>
            </a:r>
            <a:r>
              <a:rPr lang="en-US" dirty="0" err="1"/>
              <a:t>renomme</a:t>
            </a:r>
            <a:r>
              <a:rPr lang="en-US" dirty="0"/>
              <a:t> par </a:t>
            </a:r>
            <a:r>
              <a:rPr lang="en-US" dirty="0" err="1"/>
              <a:t>exemple</a:t>
            </a:r>
            <a:r>
              <a:rPr lang="en-US" dirty="0"/>
              <a:t> 07_custom;</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9"/>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a:t>Séquence de démarrage: BIOS et UEFI</a:t>
            </a:r>
            <a:endParaRPr/>
          </a:p>
        </p:txBody>
      </p:sp>
      <p:sp>
        <p:nvSpPr>
          <p:cNvPr id="369" name="Google Shape;369;p59"/>
          <p:cNvSpPr txBox="1">
            <a:spLocks noGrp="1"/>
          </p:cNvSpPr>
          <p:nvPr>
            <p:ph type="body" idx="1"/>
          </p:nvPr>
        </p:nvSpPr>
        <p:spPr>
          <a:xfrm>
            <a:off x="739600" y="1617475"/>
            <a:ext cx="10771200" cy="4846800"/>
          </a:xfrm>
          <a:prstGeom prst="rect">
            <a:avLst/>
          </a:prstGeom>
          <a:noFill/>
          <a:ln>
            <a:noFill/>
          </a:ln>
        </p:spPr>
        <p:txBody>
          <a:bodyPr spcFirstLastPara="1" wrap="square" lIns="50800" tIns="50800" rIns="50800" bIns="50800" anchor="t" anchorCtr="0">
            <a:normAutofit/>
          </a:bodyPr>
          <a:lstStyle/>
          <a:p>
            <a:pPr marL="0" lvl="0" indent="0" algn="just" rtl="0">
              <a:lnSpc>
                <a:spcPct val="120000"/>
              </a:lnSpc>
              <a:spcBef>
                <a:spcPts val="0"/>
              </a:spcBef>
              <a:spcAft>
                <a:spcPts val="0"/>
              </a:spcAft>
              <a:buSzPts val="1440"/>
              <a:buNone/>
            </a:pPr>
            <a:r>
              <a:rPr lang="en-US" sz="2400"/>
              <a:t>Le schéma suivant décrit la séquence de démarrage via BIOS et UEFI :</a:t>
            </a:r>
            <a:endParaRPr/>
          </a:p>
        </p:txBody>
      </p:sp>
      <p:pic>
        <p:nvPicPr>
          <p:cNvPr id="370" name="Google Shape;370;p59"/>
          <p:cNvPicPr preferRelativeResize="0"/>
          <p:nvPr/>
        </p:nvPicPr>
        <p:blipFill rotWithShape="1">
          <a:blip r:embed="rId3">
            <a:alphaModFix amt="99000"/>
          </a:blip>
          <a:srcRect/>
          <a:stretch/>
        </p:blipFill>
        <p:spPr>
          <a:xfrm>
            <a:off x="700650" y="2594575"/>
            <a:ext cx="10848975" cy="3981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4"/>
        <p:cNvGrpSpPr/>
        <p:nvPr/>
      </p:nvGrpSpPr>
      <p:grpSpPr>
        <a:xfrm>
          <a:off x="0" y="0"/>
          <a:ext cx="0" cy="0"/>
          <a:chOff x="0" y="0"/>
          <a:chExt cx="0" cy="0"/>
        </a:xfrm>
      </p:grpSpPr>
      <p:cxnSp>
        <p:nvCxnSpPr>
          <p:cNvPr id="375" name="Google Shape;375;p60"/>
          <p:cNvCxnSpPr/>
          <p:nvPr/>
        </p:nvCxnSpPr>
        <p:spPr>
          <a:xfrm>
            <a:off x="1763924" y="2423848"/>
            <a:ext cx="8664154" cy="1"/>
          </a:xfrm>
          <a:prstGeom prst="straightConnector1">
            <a:avLst/>
          </a:prstGeom>
          <a:noFill/>
          <a:ln w="12700" cap="flat" cmpd="sng">
            <a:solidFill>
              <a:srgbClr val="C0C0C0"/>
            </a:solidFill>
            <a:prstDash val="solid"/>
            <a:miter lim="400000"/>
            <a:headEnd type="none" w="sm" len="sm"/>
            <a:tailEnd type="none" w="sm" len="sm"/>
          </a:ln>
        </p:spPr>
      </p:cxnSp>
      <p:cxnSp>
        <p:nvCxnSpPr>
          <p:cNvPr id="376" name="Google Shape;376;p60"/>
          <p:cNvCxnSpPr/>
          <p:nvPr/>
        </p:nvCxnSpPr>
        <p:spPr>
          <a:xfrm>
            <a:off x="1763923" y="4015594"/>
            <a:ext cx="8664154" cy="1"/>
          </a:xfrm>
          <a:prstGeom prst="straightConnector1">
            <a:avLst/>
          </a:prstGeom>
          <a:noFill/>
          <a:ln w="12700" cap="flat" cmpd="sng">
            <a:solidFill>
              <a:srgbClr val="C0C0C0"/>
            </a:solidFill>
            <a:prstDash val="solid"/>
            <a:miter lim="400000"/>
            <a:headEnd type="none" w="sm" len="sm"/>
            <a:tailEnd type="none" w="sm" len="sm"/>
          </a:ln>
        </p:spPr>
      </p:cxnSp>
      <p:sp>
        <p:nvSpPr>
          <p:cNvPr id="377" name="Google Shape;377;p60"/>
          <p:cNvSpPr txBox="1">
            <a:spLocks noGrp="1"/>
          </p:cNvSpPr>
          <p:nvPr>
            <p:ph type="title"/>
          </p:nvPr>
        </p:nvSpPr>
        <p:spPr>
          <a:xfrm>
            <a:off x="1881188" y="2369467"/>
            <a:ext cx="8429625" cy="1696641"/>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800"/>
              <a:buFont typeface="Bodoni"/>
              <a:buNone/>
            </a:pPr>
            <a:r>
              <a:rPr lang="en-US" sz="4800"/>
              <a:t>Processus d’initialisation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1"/>
          <p:cNvSpPr txBox="1">
            <a:spLocks noGrp="1"/>
          </p:cNvSpPr>
          <p:nvPr>
            <p:ph type="body" idx="1"/>
          </p:nvPr>
        </p:nvSpPr>
        <p:spPr>
          <a:xfrm>
            <a:off x="500313" y="1848445"/>
            <a:ext cx="11239500" cy="4286250"/>
          </a:xfrm>
          <a:prstGeom prst="rect">
            <a:avLst/>
          </a:prstGeom>
          <a:noFill/>
          <a:ln>
            <a:noFill/>
          </a:ln>
        </p:spPr>
        <p:txBody>
          <a:bodyPr spcFirstLastPara="1" wrap="square" lIns="50800" tIns="50800" rIns="50800" bIns="50800" anchor="ctr" anchorCtr="0">
            <a:normAutofit/>
          </a:bodyPr>
          <a:lstStyle/>
          <a:p>
            <a:pPr marL="330387" lvl="0" indent="-330387" algn="just" rtl="0">
              <a:lnSpc>
                <a:spcPct val="95000"/>
              </a:lnSpc>
              <a:spcBef>
                <a:spcPts val="0"/>
              </a:spcBef>
              <a:spcAft>
                <a:spcPts val="0"/>
              </a:spcAft>
              <a:buSzPts val="1500"/>
              <a:buChar char="●"/>
            </a:pPr>
            <a:r>
              <a:rPr lang="en-US">
                <a:solidFill>
                  <a:srgbClr val="000000"/>
                </a:solidFill>
              </a:rPr>
              <a:t>Lorsque le chargeur de démarrage passe le contrôle au noyau du système, ce dernier se charge de:</a:t>
            </a:r>
            <a:endParaRPr/>
          </a:p>
          <a:p>
            <a:pPr marL="660773" lvl="1" indent="-330386" algn="just" rtl="0">
              <a:lnSpc>
                <a:spcPct val="95000"/>
              </a:lnSpc>
              <a:spcBef>
                <a:spcPts val="1200"/>
              </a:spcBef>
              <a:spcAft>
                <a:spcPts val="0"/>
              </a:spcAft>
              <a:buSzPts val="1500"/>
              <a:buChar char="●"/>
            </a:pPr>
            <a:r>
              <a:rPr lang="en-US">
                <a:solidFill>
                  <a:srgbClr val="000000"/>
                </a:solidFill>
              </a:rPr>
              <a:t>Réserver la mémoire </a:t>
            </a:r>
            <a:endParaRPr/>
          </a:p>
          <a:p>
            <a:pPr marL="660773" lvl="1" indent="-330386" algn="just" rtl="0">
              <a:lnSpc>
                <a:spcPct val="95000"/>
              </a:lnSpc>
              <a:spcBef>
                <a:spcPts val="1200"/>
              </a:spcBef>
              <a:spcAft>
                <a:spcPts val="0"/>
              </a:spcAft>
              <a:buSzPts val="1500"/>
              <a:buChar char="●"/>
            </a:pPr>
            <a:r>
              <a:rPr lang="en-US">
                <a:solidFill>
                  <a:srgbClr val="000000"/>
                </a:solidFill>
              </a:rPr>
              <a:t>Prendre en compte la zone d'échange (swap) </a:t>
            </a:r>
            <a:endParaRPr/>
          </a:p>
          <a:p>
            <a:pPr marL="660773" lvl="1" indent="-330386" algn="just" rtl="0">
              <a:lnSpc>
                <a:spcPct val="95000"/>
              </a:lnSpc>
              <a:spcBef>
                <a:spcPts val="1200"/>
              </a:spcBef>
              <a:spcAft>
                <a:spcPts val="0"/>
              </a:spcAft>
              <a:buSzPts val="1500"/>
              <a:buChar char="●"/>
            </a:pPr>
            <a:r>
              <a:rPr lang="en-US">
                <a:solidFill>
                  <a:srgbClr val="000000"/>
                </a:solidFill>
              </a:rPr>
              <a:t>Détecter le matériel et charger les pilotes des périphériques</a:t>
            </a:r>
            <a:endParaRPr/>
          </a:p>
          <a:p>
            <a:pPr marL="660773" lvl="1" indent="-330386" algn="just" rtl="0">
              <a:lnSpc>
                <a:spcPct val="95000"/>
              </a:lnSpc>
              <a:spcBef>
                <a:spcPts val="1200"/>
              </a:spcBef>
              <a:spcAft>
                <a:spcPts val="0"/>
              </a:spcAft>
              <a:buSzPts val="1500"/>
              <a:buChar char="●"/>
            </a:pPr>
            <a:r>
              <a:rPr lang="en-US">
                <a:solidFill>
                  <a:srgbClr val="000000"/>
                </a:solidFill>
              </a:rPr>
              <a:t>Monter le système de fichiers </a:t>
            </a:r>
            <a:endParaRPr/>
          </a:p>
          <a:p>
            <a:pPr marL="660773" lvl="1" indent="-330386" algn="just" rtl="0">
              <a:lnSpc>
                <a:spcPct val="95000"/>
              </a:lnSpc>
              <a:spcBef>
                <a:spcPts val="1200"/>
              </a:spcBef>
              <a:spcAft>
                <a:spcPts val="0"/>
              </a:spcAft>
              <a:buSzPts val="1500"/>
              <a:buChar char="●"/>
            </a:pPr>
            <a:r>
              <a:rPr lang="en-US" b="1">
                <a:solidFill>
                  <a:srgbClr val="000000"/>
                </a:solidFill>
              </a:rPr>
              <a:t>Lancer le 1er processus </a:t>
            </a:r>
            <a:endParaRPr b="1"/>
          </a:p>
        </p:txBody>
      </p:sp>
      <p:sp>
        <p:nvSpPr>
          <p:cNvPr id="384" name="Google Shape;384;p61"/>
          <p:cNvSpPr txBox="1"/>
          <p:nvPr/>
        </p:nvSpPr>
        <p:spPr>
          <a:xfrm>
            <a:off x="1881188" y="83467"/>
            <a:ext cx="8429625" cy="1696641"/>
          </a:xfrm>
          <a:prstGeom prst="rect">
            <a:avLst/>
          </a:prstGeom>
          <a:noFill/>
          <a:ln>
            <a:noFill/>
          </a:ln>
        </p:spPr>
        <p:txBody>
          <a:bodyPr spcFirstLastPara="1" wrap="square" lIns="50800" tIns="50800" rIns="50800" bIns="50800" anchor="ctr" anchorCtr="0">
            <a:normAutofit/>
          </a:bodyPr>
          <a:lstStyle/>
          <a:p>
            <a:pPr marL="0" marR="0" lvl="0" indent="0" algn="ctr" rtl="0">
              <a:lnSpc>
                <a:spcPct val="90000"/>
              </a:lnSpc>
              <a:spcBef>
                <a:spcPts val="0"/>
              </a:spcBef>
              <a:spcAft>
                <a:spcPts val="0"/>
              </a:spcAft>
              <a:buClr>
                <a:srgbClr val="D93E2B"/>
              </a:buClr>
              <a:buSzPts val="4800"/>
              <a:buFont typeface="Bodoni"/>
              <a:buNone/>
            </a:pPr>
            <a:r>
              <a:rPr lang="en-US" sz="4800" b="0" i="0" u="none" strike="noStrike" cap="none">
                <a:solidFill>
                  <a:srgbClr val="D93E2B"/>
                </a:solidFill>
                <a:latin typeface="Bodoni"/>
                <a:ea typeface="Bodoni"/>
                <a:cs typeface="Bodoni"/>
                <a:sym typeface="Bodoni"/>
              </a:rPr>
              <a:t>Processus d’initialisation</a:t>
            </a:r>
            <a:endParaRPr sz="4922" b="0" i="0" u="none" strike="noStrike" cap="none">
              <a:solidFill>
                <a:srgbClr val="D93E2B"/>
              </a:solidFill>
              <a:latin typeface="Bodoni"/>
              <a:ea typeface="Bodoni"/>
              <a:cs typeface="Bodoni"/>
              <a:sym typeface="Bodon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2"/>
          <p:cNvSpPr/>
          <p:nvPr/>
        </p:nvSpPr>
        <p:spPr>
          <a:xfrm>
            <a:off x="487680" y="1580722"/>
            <a:ext cx="11292840" cy="272183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C00000"/>
                </a:solidFill>
                <a:latin typeface="Palatino"/>
                <a:ea typeface="Palatino"/>
                <a:cs typeface="Palatino"/>
                <a:sym typeface="Palatino"/>
              </a:rPr>
              <a:t>Qu'est-ce que Systemd?</a:t>
            </a:r>
            <a:endParaRPr sz="1400" b="0" i="0" u="none" strike="noStrike" cap="none">
              <a:solidFill>
                <a:srgbClr val="000000"/>
              </a:solidFill>
              <a:latin typeface="Arial"/>
              <a:ea typeface="Arial"/>
              <a:cs typeface="Arial"/>
              <a:sym typeface="Arial"/>
            </a:endParaRPr>
          </a:p>
          <a:p>
            <a:pPr marL="241093" marR="0" lvl="0" indent="-126793"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Bodoni"/>
              <a:ea typeface="Bodoni"/>
              <a:cs typeface="Bodoni"/>
              <a:sym typeface="Bodoni"/>
            </a:endParaRPr>
          </a:p>
          <a:p>
            <a:pPr marL="241093" marR="0" lvl="0" indent="-241093" algn="just" rtl="0">
              <a:lnSpc>
                <a:spcPct val="150000"/>
              </a:lnSpc>
              <a:spcBef>
                <a:spcPts val="0"/>
              </a:spcBef>
              <a:spcAft>
                <a:spcPts val="0"/>
              </a:spcAft>
              <a:buClr>
                <a:srgbClr val="414141"/>
              </a:buClr>
              <a:buSzPts val="2400"/>
              <a:buFont typeface="Arial"/>
              <a:buChar char="•"/>
            </a:pPr>
            <a:r>
              <a:rPr lang="en-US" sz="2400" b="1" i="0" u="none" strike="noStrike" cap="none">
                <a:solidFill>
                  <a:srgbClr val="414141"/>
                </a:solidFill>
                <a:latin typeface="Palatino"/>
                <a:ea typeface="Palatino"/>
                <a:cs typeface="Palatino"/>
                <a:sym typeface="Palatino"/>
              </a:rPr>
              <a:t>Systemd</a:t>
            </a:r>
            <a:r>
              <a:rPr lang="en-US" sz="2400" b="0" i="0" u="none" strike="noStrike" cap="none">
                <a:solidFill>
                  <a:srgbClr val="414141"/>
                </a:solidFill>
                <a:latin typeface="Palatino"/>
                <a:ea typeface="Palatino"/>
                <a:cs typeface="Palatino"/>
                <a:sym typeface="Palatino"/>
              </a:rPr>
              <a:t> (pour « </a:t>
            </a:r>
            <a:r>
              <a:rPr lang="en-US" sz="2400" b="1" i="0" u="none" strike="noStrike" cap="none">
                <a:solidFill>
                  <a:srgbClr val="414141"/>
                </a:solidFill>
                <a:latin typeface="Palatino"/>
                <a:ea typeface="Palatino"/>
                <a:cs typeface="Palatino"/>
                <a:sym typeface="Palatino"/>
              </a:rPr>
              <a:t>system daemon </a:t>
            </a:r>
            <a:r>
              <a:rPr lang="en-US" sz="2400" b="0" i="0" u="none" strike="noStrike" cap="none">
                <a:solidFill>
                  <a:srgbClr val="414141"/>
                </a:solidFill>
                <a:latin typeface="Palatino"/>
                <a:ea typeface="Palatino"/>
                <a:cs typeface="Palatino"/>
                <a:sym typeface="Palatino"/>
              </a:rPr>
              <a:t>» : le démon du système) est le système d’initialisation adopté par les dernières distributions Linux</a:t>
            </a:r>
            <a:endParaRPr sz="1400" b="0" i="0" u="none" strike="noStrike" cap="none">
              <a:solidFill>
                <a:srgbClr val="000000"/>
              </a:solidFill>
              <a:latin typeface="Arial"/>
              <a:ea typeface="Arial"/>
              <a:cs typeface="Arial"/>
              <a:sym typeface="Arial"/>
            </a:endParaRPr>
          </a:p>
          <a:p>
            <a:pPr marL="241093" marR="0" lvl="0" indent="-241093" algn="just" rtl="0">
              <a:lnSpc>
                <a:spcPct val="150000"/>
              </a:lnSpc>
              <a:spcBef>
                <a:spcPts val="0"/>
              </a:spcBef>
              <a:spcAft>
                <a:spcPts val="0"/>
              </a:spcAft>
              <a:buClr>
                <a:srgbClr val="414141"/>
              </a:buClr>
              <a:buSzPts val="2400"/>
              <a:buFont typeface="Arial"/>
              <a:buChar char="•"/>
            </a:pPr>
            <a:r>
              <a:rPr lang="en-US" sz="2400" b="0" i="0" u="none" strike="noStrike" cap="none">
                <a:solidFill>
                  <a:srgbClr val="414141"/>
                </a:solidFill>
                <a:latin typeface="Palatino"/>
                <a:ea typeface="Palatino"/>
                <a:cs typeface="Palatino"/>
                <a:sym typeface="Palatino"/>
              </a:rPr>
              <a:t>C’est un ensemble de programmes destines à la gestion système. </a:t>
            </a:r>
            <a:endParaRPr sz="1687" b="0" i="0" u="none" strike="noStrike" cap="none">
              <a:solidFill>
                <a:srgbClr val="414141"/>
              </a:solidFill>
              <a:latin typeface="Palatino"/>
              <a:ea typeface="Palatino"/>
              <a:cs typeface="Palatino"/>
              <a:sym typeface="Palatino"/>
            </a:endParaRPr>
          </a:p>
          <a:p>
            <a:pPr marL="241093" marR="0" lvl="0" indent="-133968" algn="l" rtl="0">
              <a:lnSpc>
                <a:spcPct val="100000"/>
              </a:lnSpc>
              <a:spcBef>
                <a:spcPts val="0"/>
              </a:spcBef>
              <a:spcAft>
                <a:spcPts val="0"/>
              </a:spcAft>
              <a:buClr>
                <a:schemeClr val="dk1"/>
              </a:buClr>
              <a:buSzPts val="1687"/>
              <a:buFont typeface="Arial"/>
              <a:buNone/>
            </a:pPr>
            <a:endParaRPr sz="1687" b="0" i="0" u="none" strike="noStrike" cap="none">
              <a:solidFill>
                <a:srgbClr val="414141"/>
              </a:solidFill>
              <a:latin typeface="Palatino"/>
              <a:ea typeface="Palatino"/>
              <a:cs typeface="Palatino"/>
              <a:sym typeface="Palatino"/>
            </a:endParaRPr>
          </a:p>
        </p:txBody>
      </p:sp>
      <p:sp>
        <p:nvSpPr>
          <p:cNvPr id="391" name="Google Shape;391;p62"/>
          <p:cNvSpPr txBox="1">
            <a:spLocks noGrp="1"/>
          </p:cNvSpPr>
          <p:nvPr>
            <p:ph type="title"/>
          </p:nvPr>
        </p:nvSpPr>
        <p:spPr>
          <a:xfrm>
            <a:off x="476250" y="632211"/>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5400"/>
              <a:buFont typeface="Bodoni"/>
              <a:buNone/>
            </a:pPr>
            <a:r>
              <a:rPr lang="en-US" sz="5400"/>
              <a:t>Processus d’initialisation: </a:t>
            </a:r>
            <a:r>
              <a:rPr lang="en-US"/>
              <a:t>Systemd</a:t>
            </a:r>
            <a:endParaRPr/>
          </a:p>
        </p:txBody>
      </p:sp>
      <p:pic>
        <p:nvPicPr>
          <p:cNvPr id="392" name="Google Shape;392;p62"/>
          <p:cNvPicPr preferRelativeResize="0"/>
          <p:nvPr/>
        </p:nvPicPr>
        <p:blipFill rotWithShape="1">
          <a:blip r:embed="rId3">
            <a:alphaModFix/>
          </a:blip>
          <a:srcRect b="45439"/>
          <a:stretch/>
        </p:blipFill>
        <p:spPr>
          <a:xfrm>
            <a:off x="5582993" y="4232248"/>
            <a:ext cx="6411107" cy="2423428"/>
          </a:xfrm>
          <a:prstGeom prst="rect">
            <a:avLst/>
          </a:prstGeom>
          <a:noFill/>
          <a:ln>
            <a:noFill/>
          </a:ln>
          <a:effectLst>
            <a:outerShdw blurRad="292100" dist="139700" dir="2700000" algn="tl" rotWithShape="0">
              <a:srgbClr val="333333">
                <a:alpha val="64313"/>
              </a:srgbClr>
            </a:outerShdw>
          </a:effectLst>
        </p:spPr>
      </p:pic>
      <p:sp>
        <p:nvSpPr>
          <p:cNvPr id="393" name="Google Shape;393;p62"/>
          <p:cNvSpPr/>
          <p:nvPr/>
        </p:nvSpPr>
        <p:spPr>
          <a:xfrm>
            <a:off x="5578370" y="4404360"/>
            <a:ext cx="699315" cy="228600"/>
          </a:xfrm>
          <a:prstGeom prst="ellipse">
            <a:avLst/>
          </a:prstGeom>
          <a:noFill/>
          <a:ln w="12700" cap="flat" cmpd="sng">
            <a:solidFill>
              <a:srgbClr val="C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Bodoni"/>
              <a:buNone/>
            </a:pPr>
            <a:endParaRPr sz="3200" b="0" i="0" u="none" strike="noStrike" cap="none">
              <a:solidFill>
                <a:srgbClr val="FFFFFF"/>
              </a:solidFill>
              <a:latin typeface="Palatino"/>
              <a:ea typeface="Palatino"/>
              <a:cs typeface="Palatino"/>
              <a:sym typeface="Palatin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3"/>
          <p:cNvSpPr txBox="1">
            <a:spLocks noGrp="1"/>
          </p:cNvSpPr>
          <p:nvPr>
            <p:ph type="title"/>
          </p:nvPr>
        </p:nvSpPr>
        <p:spPr>
          <a:xfrm>
            <a:off x="476250" y="547248"/>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5400"/>
              <a:buFont typeface="Bodoni"/>
              <a:buNone/>
            </a:pPr>
            <a:r>
              <a:rPr lang="en-US" sz="5400"/>
              <a:t>Processus d’initialisation: Systemd </a:t>
            </a:r>
            <a:endParaRPr/>
          </a:p>
        </p:txBody>
      </p:sp>
      <p:sp>
        <p:nvSpPr>
          <p:cNvPr id="399" name="Google Shape;399;p63"/>
          <p:cNvSpPr txBox="1">
            <a:spLocks noGrp="1"/>
          </p:cNvSpPr>
          <p:nvPr>
            <p:ph type="body" idx="1"/>
          </p:nvPr>
        </p:nvSpPr>
        <p:spPr>
          <a:xfrm>
            <a:off x="464215" y="2580374"/>
            <a:ext cx="11239500" cy="4286250"/>
          </a:xfrm>
          <a:prstGeom prst="rect">
            <a:avLst/>
          </a:prstGeom>
          <a:noFill/>
          <a:ln>
            <a:noFill/>
          </a:ln>
        </p:spPr>
        <p:txBody>
          <a:bodyPr spcFirstLastPara="1" wrap="square" lIns="50800" tIns="50800" rIns="50800" bIns="50800" anchor="ctr" anchorCtr="0">
            <a:normAutofit/>
          </a:bodyPr>
          <a:lstStyle/>
          <a:p>
            <a:pPr marL="330387" lvl="0" indent="-330387" algn="just" rtl="0">
              <a:lnSpc>
                <a:spcPct val="100000"/>
              </a:lnSpc>
              <a:spcBef>
                <a:spcPts val="0"/>
              </a:spcBef>
              <a:spcAft>
                <a:spcPts val="0"/>
              </a:spcAft>
              <a:buSzPts val="1500"/>
              <a:buChar char="●"/>
            </a:pPr>
            <a:r>
              <a:rPr lang="en-US" b="1" dirty="0" err="1"/>
              <a:t>Systemd</a:t>
            </a:r>
            <a:r>
              <a:rPr lang="en-US" dirty="0"/>
              <a:t> </a:t>
            </a:r>
            <a:r>
              <a:rPr lang="en-US" dirty="0" err="1"/>
              <a:t>fournit</a:t>
            </a:r>
            <a:r>
              <a:rPr lang="en-US" dirty="0"/>
              <a:t> de </a:t>
            </a:r>
            <a:r>
              <a:rPr lang="en-US" dirty="0" err="1"/>
              <a:t>nombreuses</a:t>
            </a:r>
            <a:r>
              <a:rPr lang="en-US" dirty="0"/>
              <a:t> </a:t>
            </a:r>
            <a:r>
              <a:rPr lang="en-US" dirty="0" err="1"/>
              <a:t>fonctionnalités</a:t>
            </a:r>
            <a:r>
              <a:rPr lang="en-US" dirty="0"/>
              <a:t>:</a:t>
            </a:r>
            <a:endParaRPr dirty="0"/>
          </a:p>
          <a:p>
            <a:pPr marL="991160" lvl="2" indent="-330387" algn="just" rtl="0">
              <a:lnSpc>
                <a:spcPct val="100000"/>
              </a:lnSpc>
              <a:spcBef>
                <a:spcPts val="1687"/>
              </a:spcBef>
              <a:spcAft>
                <a:spcPts val="0"/>
              </a:spcAft>
              <a:buSzPts val="1500"/>
              <a:buChar char="●"/>
            </a:pPr>
            <a:r>
              <a:rPr lang="en-US" dirty="0"/>
              <a:t>Le </a:t>
            </a:r>
            <a:r>
              <a:rPr lang="en-US" dirty="0" err="1"/>
              <a:t>lancement</a:t>
            </a:r>
            <a:r>
              <a:rPr lang="en-US" dirty="0"/>
              <a:t> </a:t>
            </a:r>
            <a:r>
              <a:rPr lang="en-US" dirty="0" err="1"/>
              <a:t>en</a:t>
            </a:r>
            <a:r>
              <a:rPr lang="en-US" dirty="0"/>
              <a:t> </a:t>
            </a:r>
            <a:r>
              <a:rPr lang="en-US" dirty="0" err="1"/>
              <a:t>parallèle</a:t>
            </a:r>
            <a:r>
              <a:rPr lang="en-US" dirty="0"/>
              <a:t> des services </a:t>
            </a:r>
            <a:r>
              <a:rPr lang="en-US" dirty="0" err="1"/>
              <a:t>systèmes</a:t>
            </a:r>
            <a:r>
              <a:rPr lang="en-US" dirty="0"/>
              <a:t> au </a:t>
            </a:r>
            <a:r>
              <a:rPr lang="en-US" dirty="0" err="1"/>
              <a:t>démarrage</a:t>
            </a:r>
            <a:r>
              <a:rPr lang="en-US" dirty="0"/>
              <a:t> du </a:t>
            </a:r>
            <a:r>
              <a:rPr lang="en-US" dirty="0" err="1"/>
              <a:t>système</a:t>
            </a:r>
            <a:r>
              <a:rPr lang="en-US" dirty="0"/>
              <a:t>, </a:t>
            </a:r>
            <a:endParaRPr dirty="0"/>
          </a:p>
          <a:p>
            <a:pPr marL="991160" lvl="2" indent="-330387" algn="just" rtl="0">
              <a:lnSpc>
                <a:spcPct val="100000"/>
              </a:lnSpc>
              <a:spcBef>
                <a:spcPts val="1687"/>
              </a:spcBef>
              <a:spcAft>
                <a:spcPts val="0"/>
              </a:spcAft>
              <a:buSzPts val="1500"/>
              <a:buChar char="●"/>
            </a:pPr>
            <a:r>
              <a:rPr lang="en-US" dirty="0" err="1"/>
              <a:t>L’activation</a:t>
            </a:r>
            <a:r>
              <a:rPr lang="en-US" dirty="0"/>
              <a:t> à la </a:t>
            </a:r>
            <a:r>
              <a:rPr lang="en-US" dirty="0" err="1"/>
              <a:t>demande</a:t>
            </a:r>
            <a:r>
              <a:rPr lang="en-US" dirty="0"/>
              <a:t> de </a:t>
            </a:r>
            <a:r>
              <a:rPr lang="en-US" dirty="0" err="1"/>
              <a:t>démons</a:t>
            </a:r>
            <a:r>
              <a:rPr lang="en-US" dirty="0"/>
              <a:t>, </a:t>
            </a:r>
            <a:endParaRPr dirty="0"/>
          </a:p>
          <a:p>
            <a:pPr marL="991160" lvl="2" indent="-330387" algn="just" rtl="0">
              <a:lnSpc>
                <a:spcPct val="100000"/>
              </a:lnSpc>
              <a:spcBef>
                <a:spcPts val="1687"/>
              </a:spcBef>
              <a:spcAft>
                <a:spcPts val="0"/>
              </a:spcAft>
              <a:buSzPts val="1500"/>
              <a:buChar char="●"/>
            </a:pPr>
            <a:r>
              <a:rPr lang="en-US" dirty="0"/>
              <a:t>La gestion des </a:t>
            </a:r>
            <a:r>
              <a:rPr lang="en-US" dirty="0" err="1"/>
              <a:t>dépendances</a:t>
            </a:r>
            <a:r>
              <a:rPr lang="en-US" dirty="0"/>
              <a:t> entre les services,</a:t>
            </a:r>
            <a:endParaRPr dirty="0"/>
          </a:p>
          <a:p>
            <a:pPr marL="991160" lvl="2" indent="-330387" algn="just" rtl="0">
              <a:lnSpc>
                <a:spcPct val="100000"/>
              </a:lnSpc>
              <a:spcBef>
                <a:spcPts val="1687"/>
              </a:spcBef>
              <a:spcAft>
                <a:spcPts val="0"/>
              </a:spcAft>
              <a:buSzPts val="1500"/>
              <a:buChar char="●"/>
            </a:pPr>
            <a:r>
              <a:rPr lang="en-US" dirty="0"/>
              <a:t>…</a:t>
            </a:r>
            <a:endParaRPr dirty="0"/>
          </a:p>
          <a:p>
            <a:pPr marL="330387" lvl="0" indent="-330387" algn="just" rtl="0">
              <a:lnSpc>
                <a:spcPct val="100000"/>
              </a:lnSpc>
              <a:spcBef>
                <a:spcPts val="1687"/>
              </a:spcBef>
              <a:spcAft>
                <a:spcPts val="0"/>
              </a:spcAft>
              <a:buSzPts val="1500"/>
              <a:buChar char="●"/>
            </a:pPr>
            <a:r>
              <a:rPr lang="en-US" b="1" dirty="0" err="1"/>
              <a:t>Systemd</a:t>
            </a:r>
            <a:r>
              <a:rPr lang="en-US" dirty="0"/>
              <a:t> </a:t>
            </a:r>
            <a:r>
              <a:rPr lang="en-US" dirty="0" err="1"/>
              <a:t>reste</a:t>
            </a:r>
            <a:r>
              <a:rPr lang="en-US" dirty="0"/>
              <a:t> compatible avec les </a:t>
            </a:r>
            <a:r>
              <a:rPr lang="en-US" dirty="0" err="1"/>
              <a:t>anciens</a:t>
            </a:r>
            <a:r>
              <a:rPr lang="en-US" dirty="0"/>
              <a:t> scripts </a:t>
            </a:r>
            <a:r>
              <a:rPr lang="en-US" dirty="0" err="1"/>
              <a:t>d’initialisation</a:t>
            </a:r>
            <a:r>
              <a:rPr lang="en-US" dirty="0"/>
              <a:t> </a:t>
            </a:r>
            <a:r>
              <a:rPr lang="en-US" dirty="0" err="1"/>
              <a:t>SysV</a:t>
            </a:r>
            <a:r>
              <a:rPr lang="en-US" dirty="0"/>
              <a:t>,</a:t>
            </a:r>
            <a:endParaRPr dirty="0"/>
          </a:p>
          <a:p>
            <a:pPr marL="660773" lvl="1" indent="-233955" algn="l" rtl="0">
              <a:lnSpc>
                <a:spcPct val="100000"/>
              </a:lnSpc>
              <a:spcBef>
                <a:spcPts val="1687"/>
              </a:spcBef>
              <a:spcAft>
                <a:spcPts val="0"/>
              </a:spcAft>
              <a:buSzPts val="1519"/>
              <a:buNone/>
            </a:pPr>
            <a:endParaRPr dirty="0"/>
          </a:p>
          <a:p>
            <a:pPr marL="0" lvl="0" indent="0" algn="l" rtl="0">
              <a:lnSpc>
                <a:spcPct val="100000"/>
              </a:lnSpc>
              <a:spcBef>
                <a:spcPts val="1687"/>
              </a:spcBef>
              <a:spcAft>
                <a:spcPts val="0"/>
              </a:spcAft>
              <a:buSzPts val="1519"/>
              <a:buNone/>
            </a:pP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4"/>
          <p:cNvSpPr txBox="1">
            <a:spLocks noGrp="1"/>
          </p:cNvSpPr>
          <p:nvPr>
            <p:ph type="body" idx="1"/>
          </p:nvPr>
        </p:nvSpPr>
        <p:spPr>
          <a:xfrm>
            <a:off x="228600" y="1710037"/>
            <a:ext cx="11689080" cy="4286250"/>
          </a:xfrm>
          <a:prstGeom prst="rect">
            <a:avLst/>
          </a:prstGeom>
          <a:noFill/>
          <a:ln>
            <a:noFill/>
          </a:ln>
        </p:spPr>
        <p:txBody>
          <a:bodyPr spcFirstLastPara="1" wrap="square" lIns="50800" tIns="50800" rIns="50800" bIns="50800" anchor="t" anchorCtr="0">
            <a:noAutofit/>
          </a:bodyPr>
          <a:lstStyle/>
          <a:p>
            <a:pPr marL="330387" lvl="0" indent="-330387" algn="just" rtl="0">
              <a:lnSpc>
                <a:spcPct val="100000"/>
              </a:lnSpc>
              <a:spcBef>
                <a:spcPts val="0"/>
              </a:spcBef>
              <a:spcAft>
                <a:spcPts val="0"/>
              </a:spcAft>
              <a:buSzPts val="1200"/>
              <a:buChar char="●"/>
            </a:pPr>
            <a:r>
              <a:rPr lang="en-US" sz="2000" dirty="0"/>
              <a:t>La </a:t>
            </a:r>
            <a:r>
              <a:rPr lang="en-US" sz="2000" dirty="0" err="1"/>
              <a:t>plupart</a:t>
            </a:r>
            <a:r>
              <a:rPr lang="en-US" sz="2000" dirty="0"/>
              <a:t> des actions de </a:t>
            </a:r>
            <a:r>
              <a:rPr lang="en-US" sz="2000" b="1" dirty="0" err="1"/>
              <a:t>systemd</a:t>
            </a:r>
            <a:r>
              <a:rPr lang="en-US" sz="2000" b="1" dirty="0"/>
              <a:t> </a:t>
            </a:r>
            <a:r>
              <a:rPr lang="en-US" sz="2000" dirty="0" err="1"/>
              <a:t>est</a:t>
            </a:r>
            <a:r>
              <a:rPr lang="en-US" sz="2000" dirty="0"/>
              <a:t> </a:t>
            </a:r>
            <a:r>
              <a:rPr lang="en-US" sz="2000" dirty="0" err="1"/>
              <a:t>effectuée</a:t>
            </a:r>
            <a:r>
              <a:rPr lang="en-US" sz="2000" dirty="0"/>
              <a:t> grâce à des </a:t>
            </a:r>
            <a:r>
              <a:rPr lang="en-US" sz="2000" dirty="0" err="1"/>
              <a:t>unités</a:t>
            </a:r>
            <a:r>
              <a:rPr lang="en-US" sz="2000" dirty="0"/>
              <a:t> (units) qui </a:t>
            </a:r>
            <a:r>
              <a:rPr lang="en-US" sz="2000" dirty="0" err="1"/>
              <a:t>sont</a:t>
            </a:r>
            <a:r>
              <a:rPr lang="en-US" sz="2000" dirty="0"/>
              <a:t> des </a:t>
            </a:r>
            <a:r>
              <a:rPr lang="en-US" sz="2000" dirty="0" err="1"/>
              <a:t>ressources</a:t>
            </a:r>
            <a:r>
              <a:rPr lang="en-US" sz="2000" dirty="0"/>
              <a:t> que</a:t>
            </a:r>
            <a:r>
              <a:rPr lang="en-US" sz="2000" b="1" dirty="0"/>
              <a:t> </a:t>
            </a:r>
            <a:r>
              <a:rPr lang="en-US" sz="2000" b="1" dirty="0" err="1"/>
              <a:t>systemd</a:t>
            </a:r>
            <a:r>
              <a:rPr lang="en-US" sz="2000" b="1" dirty="0"/>
              <a:t> </a:t>
            </a:r>
            <a:r>
              <a:rPr lang="en-US" sz="2000" dirty="0" err="1"/>
              <a:t>sait</a:t>
            </a:r>
            <a:r>
              <a:rPr lang="en-US" sz="2000" dirty="0"/>
              <a:t> </a:t>
            </a:r>
            <a:r>
              <a:rPr lang="en-US" sz="2000" dirty="0" err="1"/>
              <a:t>gérer</a:t>
            </a:r>
            <a:r>
              <a:rPr lang="en-US" sz="2000" dirty="0"/>
              <a:t>. Les </a:t>
            </a:r>
            <a:r>
              <a:rPr lang="en-US" sz="2000" dirty="0" err="1"/>
              <a:t>unités</a:t>
            </a:r>
            <a:r>
              <a:rPr lang="en-US" sz="2000" dirty="0"/>
              <a:t> </a:t>
            </a:r>
            <a:r>
              <a:rPr lang="en-US" sz="2000" dirty="0" err="1"/>
              <a:t>sont</a:t>
            </a:r>
            <a:r>
              <a:rPr lang="en-US" sz="2000" dirty="0"/>
              <a:t> </a:t>
            </a:r>
            <a:r>
              <a:rPr lang="en-US" sz="2000" dirty="0" err="1"/>
              <a:t>caractérisées</a:t>
            </a:r>
            <a:r>
              <a:rPr lang="en-US" sz="2000" dirty="0"/>
              <a:t> par un nom et un type.</a:t>
            </a:r>
            <a:endParaRPr dirty="0"/>
          </a:p>
          <a:p>
            <a:pPr marL="330387" lvl="0" indent="-233955" algn="l" rtl="0">
              <a:lnSpc>
                <a:spcPct val="100000"/>
              </a:lnSpc>
              <a:spcBef>
                <a:spcPts val="1687"/>
              </a:spcBef>
              <a:spcAft>
                <a:spcPts val="0"/>
              </a:spcAft>
              <a:buSzPts val="1519"/>
              <a:buNone/>
            </a:pPr>
            <a:endParaRPr dirty="0"/>
          </a:p>
          <a:p>
            <a:pPr marL="0" lvl="0" indent="0" algn="just" rtl="0">
              <a:lnSpc>
                <a:spcPct val="140000"/>
              </a:lnSpc>
              <a:spcBef>
                <a:spcPts val="1687"/>
              </a:spcBef>
              <a:spcAft>
                <a:spcPts val="0"/>
              </a:spcAft>
              <a:buSzPts val="1223"/>
              <a:buNone/>
            </a:pPr>
            <a:r>
              <a:rPr lang="en-US" sz="2039" dirty="0"/>
              <a:t> </a:t>
            </a:r>
            <a:endParaRPr dirty="0"/>
          </a:p>
        </p:txBody>
      </p:sp>
      <p:sp>
        <p:nvSpPr>
          <p:cNvPr id="405" name="Google Shape;405;p64"/>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800"/>
              <a:buFont typeface="Bodoni"/>
              <a:buNone/>
            </a:pPr>
            <a:r>
              <a:rPr lang="en-US" sz="4800"/>
              <a:t>Processus d’initialisation: U</a:t>
            </a:r>
            <a:r>
              <a:rPr lang="en-US"/>
              <a:t>nités Systemd  </a:t>
            </a:r>
            <a:endParaRPr/>
          </a:p>
        </p:txBody>
      </p:sp>
      <p:graphicFrame>
        <p:nvGraphicFramePr>
          <p:cNvPr id="406" name="Google Shape;406;p64"/>
          <p:cNvGraphicFramePr/>
          <p:nvPr/>
        </p:nvGraphicFramePr>
        <p:xfrm>
          <a:off x="484823" y="2622522"/>
          <a:ext cx="11239500" cy="4082545"/>
        </p:xfrm>
        <a:graphic>
          <a:graphicData uri="http://schemas.openxmlformats.org/drawingml/2006/table">
            <a:tbl>
              <a:tblPr>
                <a:noFill/>
                <a:tableStyleId>{5CA52D93-E27E-46F7-B738-BAF765B03450}</a:tableStyleId>
              </a:tblPr>
              <a:tblGrid>
                <a:gridCol w="3746500">
                  <a:extLst>
                    <a:ext uri="{9D8B030D-6E8A-4147-A177-3AD203B41FA5}">
                      <a16:colId xmlns:a16="http://schemas.microsoft.com/office/drawing/2014/main" val="20000"/>
                    </a:ext>
                  </a:extLst>
                </a:gridCol>
                <a:gridCol w="3746500">
                  <a:extLst>
                    <a:ext uri="{9D8B030D-6E8A-4147-A177-3AD203B41FA5}">
                      <a16:colId xmlns:a16="http://schemas.microsoft.com/office/drawing/2014/main" val="20001"/>
                    </a:ext>
                  </a:extLst>
                </a:gridCol>
                <a:gridCol w="3746500">
                  <a:extLst>
                    <a:ext uri="{9D8B030D-6E8A-4147-A177-3AD203B41FA5}">
                      <a16:colId xmlns:a16="http://schemas.microsoft.com/office/drawing/2014/main" val="20002"/>
                    </a:ext>
                  </a:extLst>
                </a:gridCol>
              </a:tblGrid>
              <a:tr h="160775">
                <a:tc>
                  <a:txBody>
                    <a:bodyPr/>
                    <a:lstStyle/>
                    <a:p>
                      <a:pPr marL="0" marR="0" lvl="0" indent="0" algn="ctr" rtl="0">
                        <a:lnSpc>
                          <a:spcPct val="100000"/>
                        </a:lnSpc>
                        <a:spcBef>
                          <a:spcPts val="0"/>
                        </a:spcBef>
                        <a:spcAft>
                          <a:spcPts val="0"/>
                        </a:spcAft>
                        <a:buClr>
                          <a:srgbClr val="252525"/>
                        </a:buClr>
                        <a:buSzPts val="1266"/>
                        <a:buFont typeface="Bodoni"/>
                        <a:buNone/>
                      </a:pPr>
                      <a:r>
                        <a:rPr lang="en-US" sz="1266" b="1" u="none" strike="noStrike" cap="none">
                          <a:solidFill>
                            <a:srgbClr val="252525"/>
                          </a:solidFill>
                        </a:rPr>
                        <a:t>Type d'unité</a:t>
                      </a:r>
                      <a:endParaRPr sz="1266" b="1" u="none" strike="noStrike" cap="none">
                        <a:solidFill>
                          <a:srgbClr val="252525"/>
                        </a:solidFill>
                      </a:endParaRPr>
                    </a:p>
                  </a:txBody>
                  <a:tcPr marL="91450" marR="91450" marT="45725" marB="45725" anchor="b">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252525"/>
                        </a:buClr>
                        <a:buSzPts val="1266"/>
                        <a:buFont typeface="Bodoni"/>
                        <a:buNone/>
                      </a:pPr>
                      <a:r>
                        <a:rPr lang="en-US" sz="1266" b="1" u="none" strike="noStrike" cap="none">
                          <a:solidFill>
                            <a:srgbClr val="252525"/>
                          </a:solidFill>
                        </a:rPr>
                        <a:t>Extension de fichier</a:t>
                      </a:r>
                      <a:endParaRPr sz="1266" b="1" u="none" strike="noStrike" cap="none">
                        <a:solidFill>
                          <a:srgbClr val="252525"/>
                        </a:solidFill>
                      </a:endParaRPr>
                    </a:p>
                  </a:txBody>
                  <a:tcPr marL="91450" marR="91450" marT="45725" marB="45725" anchor="b">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252525"/>
                        </a:buClr>
                        <a:buSzPts val="1266"/>
                        <a:buFont typeface="Bodoni"/>
                        <a:buNone/>
                      </a:pPr>
                      <a:r>
                        <a:rPr lang="en-US" sz="1266" b="1" u="none" strike="noStrike" cap="none">
                          <a:solidFill>
                            <a:srgbClr val="252525"/>
                          </a:solidFill>
                        </a:rPr>
                        <a:t>Description</a:t>
                      </a:r>
                      <a:endParaRPr sz="1400" u="none" strike="noStrike" cap="none"/>
                    </a:p>
                  </a:txBody>
                  <a:tcPr marL="91450" marR="91450" marT="45725" marB="45725" anchor="b">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60775">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Unité du service</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.service</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Service système.</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160775">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Unité cible</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.target</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 groupe d'unités systemd.</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160775">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Unité Automount</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.automount</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 point Automount du système de fichiers.</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160775">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Unité du périphérique</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.device</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Fichier du périphérique reconnu par le noyau.</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160775">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Unité de montage</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.mount</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Point de montage du système de fichiers.</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160775">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Unité de chemin</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.path</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 fichier ou répertoire dans un système de fichiers.</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160775">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Unité scope</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.scope</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 processus créé de manière externe.</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r h="160775">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Unité de tranche</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.slice</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 groupe d'unités organisées de manière hiérarchique qui gèrent des processus système.</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8"/>
                  </a:ext>
                </a:extLst>
              </a:tr>
              <a:tr h="160775">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Unité d'instantané</a:t>
                      </a:r>
                      <a:endParaRPr sz="1266"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.snapshot</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 état enregistré du gestionnaire systemd.</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9"/>
                  </a:ext>
                </a:extLst>
              </a:tr>
              <a:tr h="160775">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Unité de socket</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.socket</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 socket de communication inter-processus.</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10"/>
                  </a:ext>
                </a:extLst>
              </a:tr>
              <a:tr h="160775">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Unité swap</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.swap</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 périphérique ou fichier swap.</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11"/>
                  </a:ext>
                </a:extLst>
              </a:tr>
              <a:tr h="160775">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Unité minuteur</a:t>
                      </a:r>
                      <a:endParaRPr sz="1266"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.timer</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66"/>
                        <a:buFont typeface="Bodoni"/>
                        <a:buNone/>
                      </a:pPr>
                      <a:r>
                        <a:rPr lang="en-US" sz="1266" u="none" strike="noStrike" cap="none"/>
                        <a:t>Un minuteur systemd.</a:t>
                      </a:r>
                      <a:endParaRPr sz="1400" u="none" strike="noStrike" cap="none"/>
                    </a:p>
                  </a:txBody>
                  <a:tcPr marL="91450" marR="91450" marT="45725" marB="45725">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5"/>
          <p:cNvSpPr txBox="1">
            <a:spLocks noGrp="1"/>
          </p:cNvSpPr>
          <p:nvPr>
            <p:ph type="body" idx="1"/>
          </p:nvPr>
        </p:nvSpPr>
        <p:spPr>
          <a:xfrm>
            <a:off x="327664" y="1713188"/>
            <a:ext cx="11715750" cy="4895255"/>
          </a:xfrm>
          <a:prstGeom prst="rect">
            <a:avLst/>
          </a:prstGeom>
          <a:noFill/>
          <a:ln>
            <a:noFill/>
          </a:ln>
        </p:spPr>
        <p:txBody>
          <a:bodyPr spcFirstLastPara="1" wrap="square" lIns="50800" tIns="50800" rIns="50800" bIns="50800" anchor="ctr" anchorCtr="0">
            <a:normAutofit lnSpcReduction="10000"/>
          </a:bodyPr>
          <a:lstStyle/>
          <a:p>
            <a:pPr marL="0" lvl="0" indent="0" algn="just" rtl="0">
              <a:lnSpc>
                <a:spcPct val="100000"/>
              </a:lnSpc>
              <a:spcBef>
                <a:spcPts val="0"/>
              </a:spcBef>
              <a:spcAft>
                <a:spcPts val="0"/>
              </a:spcAft>
              <a:buClr>
                <a:srgbClr val="42444E"/>
              </a:buClr>
              <a:buSzPts val="1400"/>
              <a:buNone/>
            </a:pPr>
            <a:r>
              <a:rPr lang="en-US" sz="1400" b="1" dirty="0">
                <a:solidFill>
                  <a:srgbClr val="42444E"/>
                </a:solidFill>
                <a:latin typeface="Quattrocento Sans"/>
                <a:ea typeface="Quattrocento Sans"/>
                <a:cs typeface="Quattrocento Sans"/>
                <a:sym typeface="Quattrocento Sans"/>
              </a:rPr>
              <a:t>[UNIT]</a:t>
            </a:r>
            <a:endParaRPr dirty="0"/>
          </a:p>
          <a:p>
            <a:pPr marL="0" lvl="0" indent="0" algn="just" rtl="0">
              <a:lnSpc>
                <a:spcPct val="100000"/>
              </a:lnSpc>
              <a:spcBef>
                <a:spcPts val="0"/>
              </a:spcBef>
              <a:spcAft>
                <a:spcPts val="0"/>
              </a:spcAft>
              <a:buClr>
                <a:srgbClr val="414141"/>
              </a:buClr>
              <a:buSzPts val="1400"/>
              <a:buNone/>
            </a:pPr>
            <a:endParaRPr sz="1400" b="1" dirty="0">
              <a:solidFill>
                <a:srgbClr val="42444E"/>
              </a:solidFill>
              <a:latin typeface="Quattrocento Sans"/>
              <a:ea typeface="Quattrocento Sans"/>
              <a:cs typeface="Quattrocento Sans"/>
              <a:sym typeface="Quattrocento Sans"/>
            </a:endParaRPr>
          </a:p>
          <a:p>
            <a:pPr marL="0" lvl="0" indent="0" algn="just" rtl="0">
              <a:lnSpc>
                <a:spcPct val="100000"/>
              </a:lnSpc>
              <a:spcBef>
                <a:spcPts val="0"/>
              </a:spcBef>
              <a:spcAft>
                <a:spcPts val="0"/>
              </a:spcAft>
              <a:buClr>
                <a:srgbClr val="42444E"/>
              </a:buClr>
              <a:buSzPts val="1400"/>
              <a:buNone/>
            </a:pPr>
            <a:r>
              <a:rPr lang="en-US" sz="1400" b="1" dirty="0">
                <a:solidFill>
                  <a:srgbClr val="42444E"/>
                </a:solidFill>
                <a:latin typeface="Quattrocento Sans"/>
                <a:ea typeface="Quattrocento Sans"/>
                <a:cs typeface="Quattrocento Sans"/>
                <a:sym typeface="Quattrocento Sans"/>
              </a:rPr>
              <a:t>Description</a:t>
            </a:r>
            <a:r>
              <a:rPr lang="en-US" sz="1400" dirty="0">
                <a:solidFill>
                  <a:srgbClr val="212529"/>
                </a:solidFill>
                <a:latin typeface="Quattrocento Sans"/>
                <a:ea typeface="Quattrocento Sans"/>
                <a:cs typeface="Quattrocento Sans"/>
                <a:sym typeface="Quattrocento Sans"/>
              </a:rPr>
              <a:t>: - </a:t>
            </a: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déclaration</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fournit</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une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brève</a:t>
            </a:r>
            <a:r>
              <a:rPr lang="en-US" sz="1400" dirty="0">
                <a:solidFill>
                  <a:schemeClr val="dk1"/>
                </a:solidFill>
                <a:latin typeface="Arial"/>
                <a:ea typeface="Arial"/>
                <a:cs typeface="Arial"/>
                <a:sym typeface="Arial"/>
              </a:rPr>
              <a:t> description de </a:t>
            </a:r>
            <a:r>
              <a:rPr lang="en-US" sz="1400" dirty="0" err="1">
                <a:solidFill>
                  <a:schemeClr val="dk1"/>
                </a:solidFill>
                <a:latin typeface="Arial"/>
                <a:ea typeface="Arial"/>
                <a:cs typeface="Arial"/>
                <a:sym typeface="Arial"/>
              </a:rPr>
              <a:t>l'unité</a:t>
            </a:r>
            <a:r>
              <a:rPr lang="en-US" sz="1400" dirty="0">
                <a:solidFill>
                  <a:schemeClr val="dk1"/>
                </a:solidFill>
                <a:latin typeface="Arial"/>
                <a:ea typeface="Arial"/>
                <a:cs typeface="Arial"/>
                <a:sym typeface="Arial"/>
              </a:rPr>
              <a:t>.</a:t>
            </a:r>
            <a:endParaRPr dirty="0"/>
          </a:p>
          <a:p>
            <a:pPr marL="0" lvl="0" indent="0" algn="just" rtl="0">
              <a:lnSpc>
                <a:spcPct val="100000"/>
              </a:lnSpc>
              <a:spcBef>
                <a:spcPts val="0"/>
              </a:spcBef>
              <a:spcAft>
                <a:spcPts val="0"/>
              </a:spcAft>
              <a:buClr>
                <a:srgbClr val="42444E"/>
              </a:buClr>
              <a:buSzPts val="1400"/>
              <a:buNone/>
            </a:pPr>
            <a:r>
              <a:rPr lang="en-US" sz="1400" b="1" dirty="0">
                <a:solidFill>
                  <a:srgbClr val="42444E"/>
                </a:solidFill>
                <a:latin typeface="Quattrocento Sans"/>
                <a:ea typeface="Quattrocento Sans"/>
                <a:cs typeface="Quattrocento Sans"/>
                <a:sym typeface="Quattrocento Sans"/>
              </a:rPr>
              <a:t>Documentation</a:t>
            </a:r>
            <a:r>
              <a:rPr lang="en-US" sz="1400" dirty="0">
                <a:solidFill>
                  <a:srgbClr val="212529"/>
                </a:solidFill>
                <a:latin typeface="Quattrocento Sans"/>
                <a:ea typeface="Quattrocento Sans"/>
                <a:cs typeface="Quattrocento Sans"/>
                <a:sym typeface="Quattrocento Sans"/>
              </a:rPr>
              <a:t>: - </a:t>
            </a: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déclaration</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indique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l'emplacement</a:t>
            </a:r>
            <a:r>
              <a:rPr lang="en-US" sz="1400" dirty="0">
                <a:solidFill>
                  <a:schemeClr val="dk1"/>
                </a:solidFill>
                <a:latin typeface="Arial"/>
                <a:ea typeface="Arial"/>
                <a:cs typeface="Arial"/>
                <a:sym typeface="Arial"/>
              </a:rPr>
              <a:t> de la page de </a:t>
            </a:r>
            <a:r>
              <a:rPr lang="en-US" sz="1400" dirty="0" err="1">
                <a:solidFill>
                  <a:schemeClr val="dk1"/>
                </a:solidFill>
                <a:latin typeface="Arial"/>
                <a:ea typeface="Arial"/>
                <a:cs typeface="Arial"/>
                <a:sym typeface="Arial"/>
              </a:rPr>
              <a:t>manuel</a:t>
            </a:r>
            <a:r>
              <a:rPr lang="en-US" sz="1400" dirty="0">
                <a:solidFill>
                  <a:schemeClr val="dk1"/>
                </a:solidFill>
                <a:latin typeface="Arial"/>
                <a:ea typeface="Arial"/>
                <a:cs typeface="Arial"/>
                <a:sym typeface="Arial"/>
              </a:rPr>
              <a:t> (document </a:t>
            </a:r>
            <a:r>
              <a:rPr lang="en-US" sz="1400" dirty="0" err="1">
                <a:solidFill>
                  <a:schemeClr val="dk1"/>
                </a:solidFill>
                <a:latin typeface="Arial"/>
                <a:ea typeface="Arial"/>
                <a:cs typeface="Arial"/>
                <a:sym typeface="Arial"/>
              </a:rPr>
              <a:t>d'aide</a:t>
            </a:r>
            <a:r>
              <a:rPr lang="en-US" sz="1400" dirty="0">
                <a:solidFill>
                  <a:schemeClr val="dk1"/>
                </a:solidFill>
                <a:latin typeface="Arial"/>
                <a:ea typeface="Arial"/>
                <a:cs typeface="Arial"/>
                <a:sym typeface="Arial"/>
              </a:rPr>
              <a:t>) et la </a:t>
            </a:r>
            <a:r>
              <a:rPr lang="en-US" sz="1400" dirty="0" err="1">
                <a:solidFill>
                  <a:schemeClr val="dk1"/>
                </a:solidFill>
                <a:latin typeface="Arial"/>
                <a:ea typeface="Arial"/>
                <a:cs typeface="Arial"/>
                <a:sym typeface="Arial"/>
              </a:rPr>
              <a:t>commande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permettant</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d'accéder</a:t>
            </a:r>
            <a:r>
              <a:rPr lang="en-US" sz="1400" dirty="0">
                <a:solidFill>
                  <a:schemeClr val="dk1"/>
                </a:solidFill>
                <a:latin typeface="Arial"/>
                <a:ea typeface="Arial"/>
                <a:cs typeface="Arial"/>
                <a:sym typeface="Arial"/>
              </a:rPr>
              <a:t> à </a:t>
            </a: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page. </a:t>
            </a:r>
            <a:endParaRPr dirty="0"/>
          </a:p>
          <a:p>
            <a:pPr marL="0" lvl="0" indent="0" algn="just" rtl="0">
              <a:lnSpc>
                <a:spcPct val="100000"/>
              </a:lnSpc>
              <a:spcBef>
                <a:spcPts val="0"/>
              </a:spcBef>
              <a:spcAft>
                <a:spcPts val="0"/>
              </a:spcAft>
              <a:buClr>
                <a:srgbClr val="42444E"/>
              </a:buClr>
              <a:buSzPts val="1400"/>
              <a:buNone/>
            </a:pPr>
            <a:r>
              <a:rPr lang="en-US" sz="1400" b="1" dirty="0">
                <a:solidFill>
                  <a:srgbClr val="42444E"/>
                </a:solidFill>
                <a:latin typeface="Quattrocento Sans"/>
                <a:ea typeface="Quattrocento Sans"/>
                <a:cs typeface="Quattrocento Sans"/>
                <a:sym typeface="Quattrocento Sans"/>
              </a:rPr>
              <a:t>After</a:t>
            </a:r>
            <a:r>
              <a:rPr lang="en-US" sz="1400" dirty="0">
                <a:solidFill>
                  <a:srgbClr val="212529"/>
                </a:solidFill>
                <a:latin typeface="Quattrocento Sans"/>
                <a:ea typeface="Quattrocento Sans"/>
                <a:cs typeface="Quattrocento Sans"/>
                <a:sym typeface="Quattrocento Sans"/>
              </a:rPr>
              <a:t>: - </a:t>
            </a: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mention </a:t>
            </a:r>
            <a:r>
              <a:rPr lang="en-US" sz="1400" dirty="0" err="1">
                <a:solidFill>
                  <a:schemeClr val="dk1"/>
                </a:solidFill>
                <a:latin typeface="Arial"/>
                <a:ea typeface="Arial"/>
                <a:cs typeface="Arial"/>
                <a:sym typeface="Arial"/>
              </a:rPr>
              <a:t>énumère</a:t>
            </a:r>
            <a:r>
              <a:rPr lang="en-US" sz="1400" dirty="0">
                <a:solidFill>
                  <a:schemeClr val="dk1"/>
                </a:solidFill>
                <a:latin typeface="Arial"/>
                <a:ea typeface="Arial"/>
                <a:cs typeface="Arial"/>
                <a:sym typeface="Arial"/>
              </a:rPr>
              <a:t> les </a:t>
            </a:r>
            <a:r>
              <a:rPr lang="en-US" sz="1400" dirty="0" err="1">
                <a:solidFill>
                  <a:schemeClr val="dk1"/>
                </a:solidFill>
                <a:latin typeface="Arial"/>
                <a:ea typeface="Arial"/>
                <a:cs typeface="Arial"/>
                <a:sym typeface="Arial"/>
              </a:rPr>
              <a:t>unités</a:t>
            </a:r>
            <a:r>
              <a:rPr lang="en-US" sz="1400" dirty="0">
                <a:solidFill>
                  <a:schemeClr val="dk1"/>
                </a:solidFill>
                <a:latin typeface="Arial"/>
                <a:ea typeface="Arial"/>
                <a:cs typeface="Arial"/>
                <a:sym typeface="Arial"/>
              </a:rPr>
              <a:t> qui </a:t>
            </a:r>
            <a:r>
              <a:rPr lang="en-US" sz="1400" dirty="0" err="1">
                <a:solidFill>
                  <a:schemeClr val="dk1"/>
                </a:solidFill>
                <a:latin typeface="Arial"/>
                <a:ea typeface="Arial"/>
                <a:cs typeface="Arial"/>
                <a:sym typeface="Arial"/>
              </a:rPr>
              <a:t>doivent</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être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activées</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avant</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l’unite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en</a:t>
            </a:r>
            <a:r>
              <a:rPr lang="en-US" sz="1400" dirty="0">
                <a:solidFill>
                  <a:schemeClr val="dk1"/>
                </a:solidFill>
                <a:latin typeface="Arial"/>
                <a:ea typeface="Arial"/>
                <a:cs typeface="Arial"/>
                <a:sym typeface="Arial"/>
              </a:rPr>
              <a:t> question.</a:t>
            </a:r>
            <a:endParaRPr dirty="0"/>
          </a:p>
          <a:p>
            <a:pPr marL="0" lvl="0" indent="0" algn="just" rtl="0">
              <a:lnSpc>
                <a:spcPct val="100000"/>
              </a:lnSpc>
              <a:spcBef>
                <a:spcPts val="0"/>
              </a:spcBef>
              <a:spcAft>
                <a:spcPts val="0"/>
              </a:spcAft>
              <a:buClr>
                <a:srgbClr val="42444E"/>
              </a:buClr>
              <a:buSzPts val="1400"/>
              <a:buNone/>
            </a:pPr>
            <a:r>
              <a:rPr lang="en-US" sz="1400" b="1" dirty="0">
                <a:solidFill>
                  <a:srgbClr val="42444E"/>
                </a:solidFill>
                <a:latin typeface="Quattrocento Sans"/>
                <a:ea typeface="Quattrocento Sans"/>
                <a:cs typeface="Quattrocento Sans"/>
                <a:sym typeface="Quattrocento Sans"/>
              </a:rPr>
              <a:t>Before</a:t>
            </a:r>
            <a:r>
              <a:rPr lang="en-US" sz="1400" dirty="0">
                <a:solidFill>
                  <a:srgbClr val="212529"/>
                </a:solidFill>
                <a:latin typeface="Quattrocento Sans"/>
                <a:ea typeface="Quattrocento Sans"/>
                <a:cs typeface="Quattrocento Sans"/>
                <a:sym typeface="Quattrocento Sans"/>
              </a:rPr>
              <a:t>: - </a:t>
            </a: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déclaration</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énumère</a:t>
            </a:r>
            <a:r>
              <a:rPr lang="en-US" sz="1400" dirty="0">
                <a:solidFill>
                  <a:schemeClr val="dk1"/>
                </a:solidFill>
                <a:latin typeface="Arial"/>
                <a:ea typeface="Arial"/>
                <a:cs typeface="Arial"/>
                <a:sym typeface="Arial"/>
              </a:rPr>
              <a:t> les </a:t>
            </a:r>
            <a:r>
              <a:rPr lang="en-US" sz="1400" dirty="0" err="1">
                <a:solidFill>
                  <a:schemeClr val="dk1"/>
                </a:solidFill>
                <a:latin typeface="Arial"/>
                <a:ea typeface="Arial"/>
                <a:cs typeface="Arial"/>
                <a:sym typeface="Arial"/>
              </a:rPr>
              <a:t>unités</a:t>
            </a:r>
            <a:r>
              <a:rPr lang="en-US" sz="1400" dirty="0">
                <a:solidFill>
                  <a:schemeClr val="dk1"/>
                </a:solidFill>
                <a:latin typeface="Arial"/>
                <a:ea typeface="Arial"/>
                <a:cs typeface="Arial"/>
                <a:sym typeface="Arial"/>
              </a:rPr>
              <a:t> qui </a:t>
            </a:r>
            <a:r>
              <a:rPr lang="en-US" sz="1400" dirty="0" err="1">
                <a:solidFill>
                  <a:schemeClr val="dk1"/>
                </a:solidFill>
                <a:latin typeface="Arial"/>
                <a:ea typeface="Arial"/>
                <a:cs typeface="Arial"/>
                <a:sym typeface="Arial"/>
              </a:rPr>
              <a:t>doivent</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être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activées</a:t>
            </a:r>
            <a:r>
              <a:rPr lang="en-US" sz="1400" dirty="0">
                <a:solidFill>
                  <a:schemeClr val="dk1"/>
                </a:solidFill>
                <a:latin typeface="Arial"/>
                <a:ea typeface="Arial"/>
                <a:cs typeface="Arial"/>
                <a:sym typeface="Arial"/>
              </a:rPr>
              <a:t> après </a:t>
            </a:r>
            <a:r>
              <a:rPr lang="en-US" sz="1400" dirty="0" err="1">
                <a:solidFill>
                  <a:schemeClr val="dk1"/>
                </a:solidFill>
                <a:latin typeface="Arial"/>
                <a:ea typeface="Arial"/>
                <a:cs typeface="Arial"/>
                <a:sym typeface="Arial"/>
              </a:rPr>
              <a:t>l’unite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en</a:t>
            </a:r>
            <a:r>
              <a:rPr lang="en-US" sz="1400" dirty="0">
                <a:solidFill>
                  <a:schemeClr val="dk1"/>
                </a:solidFill>
                <a:latin typeface="Arial"/>
                <a:ea typeface="Arial"/>
                <a:cs typeface="Arial"/>
                <a:sym typeface="Arial"/>
              </a:rPr>
              <a:t> question.</a:t>
            </a:r>
            <a:endParaRPr dirty="0"/>
          </a:p>
          <a:p>
            <a:pPr marL="0" lvl="0" indent="0" algn="just" rtl="0">
              <a:lnSpc>
                <a:spcPct val="100000"/>
              </a:lnSpc>
              <a:spcBef>
                <a:spcPts val="0"/>
              </a:spcBef>
              <a:spcAft>
                <a:spcPts val="0"/>
              </a:spcAft>
              <a:buClr>
                <a:srgbClr val="42444E"/>
              </a:buClr>
              <a:buSzPts val="1400"/>
              <a:buNone/>
            </a:pPr>
            <a:r>
              <a:rPr lang="en-US" sz="1400" b="1" dirty="0">
                <a:solidFill>
                  <a:srgbClr val="42444E"/>
                </a:solidFill>
                <a:latin typeface="Quattrocento Sans"/>
                <a:ea typeface="Quattrocento Sans"/>
                <a:cs typeface="Quattrocento Sans"/>
                <a:sym typeface="Quattrocento Sans"/>
              </a:rPr>
              <a:t>Wants</a:t>
            </a:r>
            <a:r>
              <a:rPr lang="en-US" sz="1400" dirty="0">
                <a:solidFill>
                  <a:srgbClr val="212529"/>
                </a:solidFill>
                <a:latin typeface="Quattrocento Sans"/>
                <a:ea typeface="Quattrocento Sans"/>
                <a:cs typeface="Quattrocento Sans"/>
                <a:sym typeface="Quattrocento Sans"/>
              </a:rPr>
              <a:t>: - </a:t>
            </a: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déclaration</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liste</a:t>
            </a:r>
            <a:r>
              <a:rPr lang="en-US" sz="1400" dirty="0">
                <a:solidFill>
                  <a:schemeClr val="dk1"/>
                </a:solidFill>
                <a:latin typeface="Arial"/>
                <a:ea typeface="Arial"/>
                <a:cs typeface="Arial"/>
                <a:sym typeface="Arial"/>
              </a:rPr>
              <a:t> les </a:t>
            </a:r>
            <a:r>
              <a:rPr lang="en-US" sz="1400" dirty="0" err="1">
                <a:solidFill>
                  <a:schemeClr val="dk1"/>
                </a:solidFill>
                <a:latin typeface="Arial"/>
                <a:ea typeface="Arial"/>
                <a:cs typeface="Arial"/>
                <a:sym typeface="Arial"/>
              </a:rPr>
              <a:t>unités</a:t>
            </a:r>
            <a:r>
              <a:rPr lang="en-US" sz="1400" dirty="0">
                <a:solidFill>
                  <a:schemeClr val="dk1"/>
                </a:solidFill>
                <a:latin typeface="Arial"/>
                <a:ea typeface="Arial"/>
                <a:cs typeface="Arial"/>
                <a:sym typeface="Arial"/>
              </a:rPr>
              <a:t>/services qui </a:t>
            </a:r>
            <a:r>
              <a:rPr lang="en-US" sz="1400" dirty="0" err="1">
                <a:solidFill>
                  <a:schemeClr val="dk1"/>
                </a:solidFill>
                <a:latin typeface="Arial"/>
                <a:ea typeface="Arial"/>
                <a:cs typeface="Arial"/>
                <a:sym typeface="Arial"/>
              </a:rPr>
              <a:t>doivent</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être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démarrés</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avant</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l’unite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en</a:t>
            </a:r>
            <a:r>
              <a:rPr lang="en-US" sz="1400" dirty="0">
                <a:solidFill>
                  <a:schemeClr val="dk1"/>
                </a:solidFill>
                <a:latin typeface="Arial"/>
                <a:ea typeface="Arial"/>
                <a:cs typeface="Arial"/>
                <a:sym typeface="Arial"/>
              </a:rPr>
              <a:t> question.</a:t>
            </a:r>
            <a:endParaRPr dirty="0"/>
          </a:p>
          <a:p>
            <a:pPr marL="0" lvl="0" indent="0" algn="just" rtl="0">
              <a:lnSpc>
                <a:spcPct val="100000"/>
              </a:lnSpc>
              <a:spcBef>
                <a:spcPts val="0"/>
              </a:spcBef>
              <a:spcAft>
                <a:spcPts val="0"/>
              </a:spcAft>
              <a:buClr>
                <a:srgbClr val="42444E"/>
              </a:buClr>
              <a:buSzPts val="1400"/>
              <a:buNone/>
            </a:pPr>
            <a:r>
              <a:rPr lang="en-US" sz="1400" b="1" dirty="0">
                <a:solidFill>
                  <a:srgbClr val="42444E"/>
                </a:solidFill>
                <a:latin typeface="Quattrocento Sans"/>
                <a:ea typeface="Quattrocento Sans"/>
                <a:cs typeface="Quattrocento Sans"/>
                <a:sym typeface="Quattrocento Sans"/>
              </a:rPr>
              <a:t>Requires</a:t>
            </a:r>
            <a:r>
              <a:rPr lang="en-US" sz="1400" dirty="0">
                <a:solidFill>
                  <a:schemeClr val="dk1"/>
                </a:solidFill>
                <a:latin typeface="Arial"/>
                <a:ea typeface="Arial"/>
                <a:cs typeface="Arial"/>
                <a:sym typeface="Arial"/>
              </a:rPr>
              <a:t> :- </a:t>
            </a: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déclaration</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énumère</a:t>
            </a:r>
            <a:r>
              <a:rPr lang="en-US" sz="1400" dirty="0">
                <a:solidFill>
                  <a:schemeClr val="dk1"/>
                </a:solidFill>
                <a:latin typeface="Arial"/>
                <a:ea typeface="Arial"/>
                <a:cs typeface="Arial"/>
                <a:sym typeface="Arial"/>
              </a:rPr>
              <a:t> les </a:t>
            </a:r>
            <a:r>
              <a:rPr lang="en-US" sz="1400" dirty="0" err="1">
                <a:solidFill>
                  <a:schemeClr val="dk1"/>
                </a:solidFill>
                <a:latin typeface="Arial"/>
                <a:ea typeface="Arial"/>
                <a:cs typeface="Arial"/>
                <a:sym typeface="Arial"/>
              </a:rPr>
              <a:t>unités</a:t>
            </a:r>
            <a:r>
              <a:rPr lang="en-US" sz="1400" dirty="0">
                <a:solidFill>
                  <a:schemeClr val="dk1"/>
                </a:solidFill>
                <a:latin typeface="Arial"/>
                <a:ea typeface="Arial"/>
                <a:cs typeface="Arial"/>
                <a:sym typeface="Arial"/>
              </a:rPr>
              <a:t>/services qui </a:t>
            </a:r>
            <a:r>
              <a:rPr lang="en-US" sz="1400" dirty="0" err="1">
                <a:solidFill>
                  <a:schemeClr val="dk1"/>
                </a:solidFill>
                <a:latin typeface="Arial"/>
                <a:ea typeface="Arial"/>
                <a:cs typeface="Arial"/>
                <a:sym typeface="Arial"/>
              </a:rPr>
              <a:t>doivent</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être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obligatoirement</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démarrés</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avant</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l’unite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en</a:t>
            </a:r>
            <a:r>
              <a:rPr lang="en-US" sz="1400" dirty="0">
                <a:solidFill>
                  <a:schemeClr val="dk1"/>
                </a:solidFill>
                <a:latin typeface="Arial"/>
                <a:ea typeface="Arial"/>
                <a:cs typeface="Arial"/>
                <a:sym typeface="Arial"/>
              </a:rPr>
              <a:t> question.</a:t>
            </a:r>
            <a:endParaRPr dirty="0"/>
          </a:p>
          <a:p>
            <a:pPr marL="0" lvl="0" indent="0" algn="just" rtl="0">
              <a:lnSpc>
                <a:spcPct val="100000"/>
              </a:lnSpc>
              <a:spcBef>
                <a:spcPts val="0"/>
              </a:spcBef>
              <a:spcAft>
                <a:spcPts val="0"/>
              </a:spcAft>
              <a:buClr>
                <a:srgbClr val="42444E"/>
              </a:buClr>
              <a:buSzPts val="1400"/>
              <a:buNone/>
            </a:pPr>
            <a:r>
              <a:rPr lang="en-US" sz="1400" b="1" dirty="0">
                <a:solidFill>
                  <a:srgbClr val="42444E"/>
                </a:solidFill>
                <a:latin typeface="Quattrocento Sans"/>
                <a:ea typeface="Quattrocento Sans"/>
                <a:cs typeface="Quattrocento Sans"/>
                <a:sym typeface="Quattrocento Sans"/>
              </a:rPr>
              <a:t>Conflicts</a:t>
            </a:r>
            <a:r>
              <a:rPr lang="en-US" sz="1400" dirty="0">
                <a:solidFill>
                  <a:srgbClr val="212529"/>
                </a:solidFill>
                <a:latin typeface="Quattrocento Sans"/>
                <a:ea typeface="Quattrocento Sans"/>
                <a:cs typeface="Quattrocento Sans"/>
                <a:sym typeface="Quattrocento Sans"/>
              </a:rPr>
              <a:t>: - </a:t>
            </a: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déclaration</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énumère</a:t>
            </a:r>
            <a:r>
              <a:rPr lang="en-US" sz="1400" dirty="0">
                <a:solidFill>
                  <a:schemeClr val="dk1"/>
                </a:solidFill>
                <a:latin typeface="Arial"/>
                <a:ea typeface="Arial"/>
                <a:cs typeface="Arial"/>
                <a:sym typeface="Arial"/>
              </a:rPr>
              <a:t> les </a:t>
            </a:r>
            <a:r>
              <a:rPr lang="en-US" sz="1400" dirty="0" err="1">
                <a:solidFill>
                  <a:schemeClr val="dk1"/>
                </a:solidFill>
                <a:latin typeface="Arial"/>
                <a:ea typeface="Arial"/>
                <a:cs typeface="Arial"/>
                <a:sym typeface="Arial"/>
              </a:rPr>
              <a:t>unités</a:t>
            </a:r>
            <a:r>
              <a:rPr lang="en-US" sz="1400" dirty="0">
                <a:solidFill>
                  <a:schemeClr val="dk1"/>
                </a:solidFill>
                <a:latin typeface="Arial"/>
                <a:ea typeface="Arial"/>
                <a:cs typeface="Arial"/>
                <a:sym typeface="Arial"/>
              </a:rPr>
              <a:t>/services qui </a:t>
            </a:r>
            <a:r>
              <a:rPr lang="en-US" sz="1400" dirty="0" err="1">
                <a:solidFill>
                  <a:schemeClr val="dk1"/>
                </a:solidFill>
                <a:latin typeface="Arial"/>
                <a:ea typeface="Arial"/>
                <a:cs typeface="Arial"/>
                <a:sym typeface="Arial"/>
              </a:rPr>
              <a:t>doivent</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être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arrêtés</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avant</a:t>
            </a:r>
            <a:r>
              <a:rPr lang="en-US" sz="1400" dirty="0">
                <a:solidFill>
                  <a:schemeClr val="dk1"/>
                </a:solidFill>
                <a:latin typeface="Arial"/>
                <a:ea typeface="Arial"/>
                <a:cs typeface="Arial"/>
                <a:sym typeface="Arial"/>
              </a:rPr>
              <a:t> le </a:t>
            </a:r>
            <a:r>
              <a:rPr lang="en-US" sz="1400" dirty="0" err="1">
                <a:solidFill>
                  <a:schemeClr val="dk1"/>
                </a:solidFill>
                <a:latin typeface="Arial"/>
                <a:ea typeface="Arial"/>
                <a:cs typeface="Arial"/>
                <a:sym typeface="Arial"/>
              </a:rPr>
              <a:t>démarrage</a:t>
            </a:r>
            <a:r>
              <a:rPr lang="en-US" sz="1400" dirty="0">
                <a:solidFill>
                  <a:schemeClr val="dk1"/>
                </a:solidFill>
                <a:latin typeface="Arial"/>
                <a:ea typeface="Arial"/>
                <a:cs typeface="Arial"/>
                <a:sym typeface="Arial"/>
              </a:rPr>
              <a:t> de </a:t>
            </a:r>
            <a:r>
              <a:rPr lang="en-US" sz="1400" dirty="0" err="1">
                <a:solidFill>
                  <a:schemeClr val="dk1"/>
                </a:solidFill>
                <a:latin typeface="Arial"/>
                <a:ea typeface="Arial"/>
                <a:cs typeface="Arial"/>
                <a:sym typeface="Arial"/>
              </a:rPr>
              <a:t>l’unite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en</a:t>
            </a:r>
            <a:r>
              <a:rPr lang="en-US" sz="1400" dirty="0">
                <a:solidFill>
                  <a:schemeClr val="dk1"/>
                </a:solidFill>
                <a:latin typeface="Arial"/>
                <a:ea typeface="Arial"/>
                <a:cs typeface="Arial"/>
                <a:sym typeface="Arial"/>
              </a:rPr>
              <a:t> question.</a:t>
            </a:r>
            <a:endParaRPr dirty="0"/>
          </a:p>
          <a:p>
            <a:pPr marL="0" lvl="0" indent="0" algn="just" rtl="0">
              <a:lnSpc>
                <a:spcPct val="100000"/>
              </a:lnSpc>
              <a:spcBef>
                <a:spcPts val="0"/>
              </a:spcBef>
              <a:spcAft>
                <a:spcPts val="0"/>
              </a:spcAft>
              <a:buClr>
                <a:srgbClr val="414141"/>
              </a:buClr>
              <a:buSzPts val="1400"/>
              <a:buNone/>
            </a:pPr>
            <a:endParaRPr sz="1400" dirty="0">
              <a:solidFill>
                <a:schemeClr val="dk1"/>
              </a:solidFill>
              <a:latin typeface="Arial"/>
              <a:ea typeface="Arial"/>
              <a:cs typeface="Arial"/>
              <a:sym typeface="Arial"/>
            </a:endParaRPr>
          </a:p>
          <a:p>
            <a:pPr marL="0" lvl="0" indent="0" algn="just" rtl="0">
              <a:lnSpc>
                <a:spcPct val="100000"/>
              </a:lnSpc>
              <a:spcBef>
                <a:spcPts val="0"/>
              </a:spcBef>
              <a:spcAft>
                <a:spcPts val="0"/>
              </a:spcAft>
              <a:buClr>
                <a:srgbClr val="42444E"/>
              </a:buClr>
              <a:buSzPts val="1600"/>
              <a:buNone/>
            </a:pPr>
            <a:r>
              <a:rPr lang="en-US" sz="1600" b="1" dirty="0">
                <a:solidFill>
                  <a:srgbClr val="42444E"/>
                </a:solidFill>
                <a:latin typeface="Quattrocento Sans"/>
                <a:ea typeface="Quattrocento Sans"/>
                <a:cs typeface="Quattrocento Sans"/>
                <a:sym typeface="Quattrocento Sans"/>
              </a:rPr>
              <a:t>[TYPE]</a:t>
            </a:r>
            <a:endParaRPr dirty="0"/>
          </a:p>
          <a:p>
            <a:pPr marL="0" lvl="0" indent="0" algn="just" rtl="0">
              <a:lnSpc>
                <a:spcPct val="100000"/>
              </a:lnSpc>
              <a:spcBef>
                <a:spcPts val="0"/>
              </a:spcBef>
              <a:spcAft>
                <a:spcPts val="0"/>
              </a:spcAft>
              <a:buClr>
                <a:srgbClr val="414141"/>
              </a:buClr>
              <a:buSzPts val="1400"/>
              <a:buNone/>
            </a:pPr>
            <a:endParaRPr sz="1400" dirty="0">
              <a:solidFill>
                <a:schemeClr val="dk1"/>
              </a:solidFill>
              <a:latin typeface="Arial"/>
              <a:ea typeface="Arial"/>
              <a:cs typeface="Arial"/>
              <a:sym typeface="Arial"/>
            </a:endParaRPr>
          </a:p>
          <a:p>
            <a:pPr marL="0" lvl="0" indent="0" algn="just" rtl="0">
              <a:lnSpc>
                <a:spcPct val="100000"/>
              </a:lnSpc>
              <a:spcBef>
                <a:spcPts val="0"/>
              </a:spcBef>
              <a:spcAft>
                <a:spcPts val="0"/>
              </a:spcAft>
              <a:buClr>
                <a:schemeClr val="dk1"/>
              </a:buClr>
              <a:buSzPts val="1400"/>
              <a:buNone/>
            </a:pPr>
            <a:r>
              <a:rPr lang="en-US" sz="1400" dirty="0">
                <a:solidFill>
                  <a:schemeClr val="dk1"/>
                </a:solidFill>
                <a:latin typeface="Arial"/>
                <a:ea typeface="Arial"/>
                <a:cs typeface="Arial"/>
                <a:sym typeface="Arial"/>
              </a:rPr>
              <a:t>Le </a:t>
            </a:r>
            <a:r>
              <a:rPr lang="en-US" sz="1400" dirty="0" err="1">
                <a:solidFill>
                  <a:schemeClr val="dk1"/>
                </a:solidFill>
                <a:latin typeface="Arial"/>
                <a:ea typeface="Arial"/>
                <a:cs typeface="Arial"/>
                <a:sym typeface="Arial"/>
              </a:rPr>
              <a:t>titre</a:t>
            </a:r>
            <a:r>
              <a:rPr lang="en-US" sz="1400" dirty="0">
                <a:solidFill>
                  <a:schemeClr val="dk1"/>
                </a:solidFill>
                <a:latin typeface="Arial"/>
                <a:ea typeface="Arial"/>
                <a:cs typeface="Arial"/>
                <a:sym typeface="Arial"/>
              </a:rPr>
              <a:t> de </a:t>
            </a: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section (le mot </a:t>
            </a:r>
            <a:r>
              <a:rPr lang="en-US" sz="1400" dirty="0" err="1">
                <a:solidFill>
                  <a:schemeClr val="dk1"/>
                </a:solidFill>
                <a:latin typeface="Arial"/>
                <a:ea typeface="Arial"/>
                <a:cs typeface="Arial"/>
                <a:sym typeface="Arial"/>
              </a:rPr>
              <a:t>clé</a:t>
            </a:r>
            <a:r>
              <a:rPr lang="en-US" sz="1400" dirty="0">
                <a:solidFill>
                  <a:schemeClr val="dk1"/>
                </a:solidFill>
                <a:latin typeface="Arial"/>
                <a:ea typeface="Arial"/>
                <a:cs typeface="Arial"/>
                <a:sym typeface="Arial"/>
              </a:rPr>
              <a:t> entre les crochets) </a:t>
            </a:r>
            <a:r>
              <a:rPr lang="en-US" sz="1400" dirty="0" err="1">
                <a:solidFill>
                  <a:schemeClr val="dk1"/>
                </a:solidFill>
                <a:latin typeface="Arial"/>
                <a:ea typeface="Arial"/>
                <a:cs typeface="Arial"/>
                <a:sym typeface="Arial"/>
              </a:rPr>
              <a:t>indique</a:t>
            </a:r>
            <a:r>
              <a:rPr lang="en-US" sz="1400" dirty="0">
                <a:solidFill>
                  <a:schemeClr val="dk1"/>
                </a:solidFill>
                <a:latin typeface="Arial"/>
                <a:ea typeface="Arial"/>
                <a:cs typeface="Arial"/>
                <a:sym typeface="Arial"/>
              </a:rPr>
              <a:t> le type </a:t>
            </a:r>
            <a:r>
              <a:rPr lang="en-US" sz="1400" dirty="0" err="1">
                <a:solidFill>
                  <a:schemeClr val="dk1"/>
                </a:solidFill>
                <a:latin typeface="Arial"/>
                <a:ea typeface="Arial"/>
                <a:cs typeface="Arial"/>
                <a:sym typeface="Arial"/>
              </a:rPr>
              <a:t>d'unité</a:t>
            </a:r>
            <a:r>
              <a:rPr lang="en-US" sz="1400" dirty="0">
                <a:solidFill>
                  <a:schemeClr val="dk1"/>
                </a:solidFill>
                <a:latin typeface="Arial"/>
                <a:ea typeface="Arial"/>
                <a:cs typeface="Arial"/>
                <a:sym typeface="Arial"/>
              </a:rPr>
              <a:t>. Par </a:t>
            </a:r>
            <a:r>
              <a:rPr lang="en-US" sz="1400" dirty="0" err="1">
                <a:solidFill>
                  <a:schemeClr val="dk1"/>
                </a:solidFill>
                <a:latin typeface="Arial"/>
                <a:ea typeface="Arial"/>
                <a:cs typeface="Arial"/>
                <a:sym typeface="Arial"/>
              </a:rPr>
              <a:t>exemple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si</a:t>
            </a:r>
            <a:r>
              <a:rPr lang="en-US" sz="1400" dirty="0">
                <a:solidFill>
                  <a:schemeClr val="dk1"/>
                </a:solidFill>
                <a:latin typeface="Arial"/>
                <a:ea typeface="Arial"/>
                <a:cs typeface="Arial"/>
                <a:sym typeface="Arial"/>
              </a:rPr>
              <a:t> le type </a:t>
            </a:r>
            <a:r>
              <a:rPr lang="en-US" sz="1400" dirty="0" err="1">
                <a:solidFill>
                  <a:schemeClr val="dk1"/>
                </a:solidFill>
                <a:latin typeface="Arial"/>
                <a:ea typeface="Arial"/>
                <a:cs typeface="Arial"/>
                <a:sym typeface="Arial"/>
              </a:rPr>
              <a:t>d'unité</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est</a:t>
            </a:r>
            <a:r>
              <a:rPr lang="en-US" sz="1400" dirty="0">
                <a:solidFill>
                  <a:schemeClr val="dk1"/>
                </a:solidFill>
                <a:latin typeface="Arial"/>
                <a:ea typeface="Arial"/>
                <a:cs typeface="Arial"/>
                <a:sym typeface="Arial"/>
              </a:rPr>
              <a:t> le Service, </a:t>
            </a: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section </a:t>
            </a:r>
            <a:r>
              <a:rPr lang="en-US" sz="1400" dirty="0" err="1">
                <a:solidFill>
                  <a:schemeClr val="dk1"/>
                </a:solidFill>
                <a:latin typeface="Arial"/>
                <a:ea typeface="Arial"/>
                <a:cs typeface="Arial"/>
                <a:sym typeface="Arial"/>
              </a:rPr>
              <a:t>utilise</a:t>
            </a:r>
            <a:r>
              <a:rPr lang="en-US" sz="1400" dirty="0">
                <a:solidFill>
                  <a:schemeClr val="dk1"/>
                </a:solidFill>
                <a:latin typeface="Arial"/>
                <a:ea typeface="Arial"/>
                <a:cs typeface="Arial"/>
                <a:sym typeface="Arial"/>
              </a:rPr>
              <a:t> le </a:t>
            </a:r>
            <a:r>
              <a:rPr lang="en-US" sz="1400" dirty="0" err="1">
                <a:solidFill>
                  <a:schemeClr val="dk1"/>
                </a:solidFill>
                <a:latin typeface="Arial"/>
                <a:ea typeface="Arial"/>
                <a:cs typeface="Arial"/>
                <a:sym typeface="Arial"/>
              </a:rPr>
              <a:t>titre</a:t>
            </a:r>
            <a:r>
              <a:rPr lang="en-US" sz="1400" dirty="0">
                <a:solidFill>
                  <a:schemeClr val="dk1"/>
                </a:solidFill>
                <a:latin typeface="Arial"/>
                <a:ea typeface="Arial"/>
                <a:cs typeface="Arial"/>
                <a:sym typeface="Arial"/>
              </a:rPr>
              <a:t> [Service] et </a:t>
            </a:r>
            <a:r>
              <a:rPr lang="en-US" sz="1400" dirty="0" err="1">
                <a:solidFill>
                  <a:schemeClr val="dk1"/>
                </a:solidFill>
                <a:latin typeface="Arial"/>
                <a:ea typeface="Arial"/>
                <a:cs typeface="Arial"/>
                <a:sym typeface="Arial"/>
              </a:rPr>
              <a:t>si</a:t>
            </a:r>
            <a:r>
              <a:rPr lang="en-US" sz="1400" dirty="0">
                <a:solidFill>
                  <a:schemeClr val="dk1"/>
                </a:solidFill>
                <a:latin typeface="Arial"/>
                <a:ea typeface="Arial"/>
                <a:cs typeface="Arial"/>
                <a:sym typeface="Arial"/>
              </a:rPr>
              <a:t> le type </a:t>
            </a:r>
            <a:r>
              <a:rPr lang="en-US" sz="1400" dirty="0" err="1">
                <a:solidFill>
                  <a:schemeClr val="dk1"/>
                </a:solidFill>
                <a:latin typeface="Arial"/>
                <a:ea typeface="Arial"/>
                <a:cs typeface="Arial"/>
                <a:sym typeface="Arial"/>
              </a:rPr>
              <a:t>d'unité</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est</a:t>
            </a:r>
            <a:r>
              <a:rPr lang="en-US" sz="1400" dirty="0">
                <a:solidFill>
                  <a:schemeClr val="dk1"/>
                </a:solidFill>
                <a:latin typeface="Arial"/>
                <a:ea typeface="Arial"/>
                <a:cs typeface="Arial"/>
                <a:sym typeface="Arial"/>
              </a:rPr>
              <a:t> le Socket, </a:t>
            </a: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section </a:t>
            </a:r>
            <a:r>
              <a:rPr lang="en-US" sz="1400" dirty="0" err="1">
                <a:solidFill>
                  <a:schemeClr val="dk1"/>
                </a:solidFill>
                <a:latin typeface="Arial"/>
                <a:ea typeface="Arial"/>
                <a:cs typeface="Arial"/>
                <a:sym typeface="Arial"/>
              </a:rPr>
              <a:t>utilise</a:t>
            </a:r>
            <a:r>
              <a:rPr lang="en-US" sz="1400" dirty="0">
                <a:solidFill>
                  <a:schemeClr val="dk1"/>
                </a:solidFill>
                <a:latin typeface="Arial"/>
                <a:ea typeface="Arial"/>
                <a:cs typeface="Arial"/>
                <a:sym typeface="Arial"/>
              </a:rPr>
              <a:t> le </a:t>
            </a:r>
            <a:r>
              <a:rPr lang="en-US" sz="1400" dirty="0" err="1">
                <a:solidFill>
                  <a:schemeClr val="dk1"/>
                </a:solidFill>
                <a:latin typeface="Arial"/>
                <a:ea typeface="Arial"/>
                <a:cs typeface="Arial"/>
                <a:sym typeface="Arial"/>
              </a:rPr>
              <a:t>titre</a:t>
            </a:r>
            <a:r>
              <a:rPr lang="en-US" sz="1400" dirty="0">
                <a:solidFill>
                  <a:schemeClr val="dk1"/>
                </a:solidFill>
                <a:latin typeface="Arial"/>
                <a:ea typeface="Arial"/>
                <a:cs typeface="Arial"/>
                <a:sym typeface="Arial"/>
              </a:rPr>
              <a:t> [Socket]. Les </a:t>
            </a:r>
            <a:r>
              <a:rPr lang="en-US" sz="1400" dirty="0" err="1">
                <a:solidFill>
                  <a:schemeClr val="dk1"/>
                </a:solidFill>
                <a:latin typeface="Arial"/>
                <a:ea typeface="Arial"/>
                <a:cs typeface="Arial"/>
                <a:sym typeface="Arial"/>
              </a:rPr>
              <a:t>déclarations</a:t>
            </a:r>
            <a:r>
              <a:rPr lang="en-US" sz="1400" dirty="0">
                <a:solidFill>
                  <a:schemeClr val="dk1"/>
                </a:solidFill>
                <a:latin typeface="Arial"/>
                <a:ea typeface="Arial"/>
                <a:cs typeface="Arial"/>
                <a:sym typeface="Arial"/>
              </a:rPr>
              <a:t> de </a:t>
            </a: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section </a:t>
            </a:r>
            <a:r>
              <a:rPr lang="en-US" sz="1400" dirty="0" err="1">
                <a:solidFill>
                  <a:schemeClr val="dk1"/>
                </a:solidFill>
                <a:latin typeface="Arial"/>
                <a:ea typeface="Arial"/>
                <a:cs typeface="Arial"/>
                <a:sym typeface="Arial"/>
              </a:rPr>
              <a:t>contiennent</a:t>
            </a:r>
            <a:r>
              <a:rPr lang="en-US" sz="1400" dirty="0">
                <a:solidFill>
                  <a:schemeClr val="dk1"/>
                </a:solidFill>
                <a:latin typeface="Arial"/>
                <a:ea typeface="Arial"/>
                <a:cs typeface="Arial"/>
                <a:sym typeface="Arial"/>
              </a:rPr>
              <a:t> les </a:t>
            </a:r>
            <a:r>
              <a:rPr lang="en-US" sz="1400" dirty="0" err="1">
                <a:solidFill>
                  <a:schemeClr val="dk1"/>
                </a:solidFill>
                <a:latin typeface="Arial"/>
                <a:ea typeface="Arial"/>
                <a:cs typeface="Arial"/>
                <a:sym typeface="Arial"/>
              </a:rPr>
              <a:t>opérations</a:t>
            </a:r>
            <a:r>
              <a:rPr lang="en-US" sz="1400" dirty="0">
                <a:solidFill>
                  <a:schemeClr val="dk1"/>
                </a:solidFill>
                <a:latin typeface="Arial"/>
                <a:ea typeface="Arial"/>
                <a:cs typeface="Arial"/>
                <a:sym typeface="Arial"/>
              </a:rPr>
              <a:t> de </a:t>
            </a:r>
            <a:r>
              <a:rPr lang="en-US" sz="1400" dirty="0" err="1">
                <a:solidFill>
                  <a:schemeClr val="dk1"/>
                </a:solidFill>
                <a:latin typeface="Arial"/>
                <a:ea typeface="Arial"/>
                <a:cs typeface="Arial"/>
                <a:sym typeface="Arial"/>
              </a:rPr>
              <a:t>contrôle</a:t>
            </a:r>
            <a:r>
              <a:rPr lang="en-US" sz="1400" dirty="0">
                <a:solidFill>
                  <a:schemeClr val="dk1"/>
                </a:solidFill>
                <a:latin typeface="Arial"/>
                <a:ea typeface="Arial"/>
                <a:cs typeface="Arial"/>
                <a:sym typeface="Arial"/>
              </a:rPr>
              <a:t>/</a:t>
            </a:r>
            <a:r>
              <a:rPr lang="en-US" sz="1400" dirty="0" err="1">
                <a:solidFill>
                  <a:schemeClr val="dk1"/>
                </a:solidFill>
                <a:latin typeface="Arial"/>
                <a:ea typeface="Arial"/>
                <a:cs typeface="Arial"/>
                <a:sym typeface="Arial"/>
              </a:rPr>
              <a:t>commandes</a:t>
            </a:r>
            <a:r>
              <a:rPr lang="en-US" sz="1400" dirty="0">
                <a:solidFill>
                  <a:schemeClr val="dk1"/>
                </a:solidFill>
                <a:latin typeface="Arial"/>
                <a:ea typeface="Arial"/>
                <a:cs typeface="Arial"/>
                <a:sym typeface="Arial"/>
              </a:rPr>
              <a:t> de </a:t>
            </a:r>
            <a:r>
              <a:rPr lang="en-US" sz="1400" dirty="0" err="1">
                <a:solidFill>
                  <a:schemeClr val="dk1"/>
                </a:solidFill>
                <a:latin typeface="Arial"/>
                <a:ea typeface="Arial"/>
                <a:cs typeface="Arial"/>
                <a:sym typeface="Arial"/>
              </a:rPr>
              <a:t>l'unité</a:t>
            </a:r>
            <a:r>
              <a:rPr lang="en-US" sz="1400" dirty="0">
                <a:solidFill>
                  <a:schemeClr val="dk1"/>
                </a:solidFill>
                <a:latin typeface="Arial"/>
                <a:ea typeface="Arial"/>
                <a:cs typeface="Arial"/>
                <a:sym typeface="Arial"/>
              </a:rPr>
              <a:t>.</a:t>
            </a:r>
            <a:endParaRPr dirty="0"/>
          </a:p>
          <a:p>
            <a:pPr marL="0" lvl="0" indent="0" algn="just" rtl="0">
              <a:lnSpc>
                <a:spcPct val="100000"/>
              </a:lnSpc>
              <a:spcBef>
                <a:spcPts val="0"/>
              </a:spcBef>
              <a:spcAft>
                <a:spcPts val="0"/>
              </a:spcAft>
              <a:buClr>
                <a:srgbClr val="414141"/>
              </a:buClr>
              <a:buSzPts val="1400"/>
              <a:buNone/>
            </a:pPr>
            <a:endParaRPr sz="1400" dirty="0">
              <a:solidFill>
                <a:schemeClr val="dk1"/>
              </a:solidFill>
              <a:latin typeface="Arial"/>
              <a:ea typeface="Arial"/>
              <a:cs typeface="Arial"/>
              <a:sym typeface="Arial"/>
            </a:endParaRPr>
          </a:p>
          <a:p>
            <a:pPr marL="0" lvl="0" indent="0" algn="just" rtl="0">
              <a:lnSpc>
                <a:spcPct val="100000"/>
              </a:lnSpc>
              <a:spcBef>
                <a:spcPts val="0"/>
              </a:spcBef>
              <a:spcAft>
                <a:spcPts val="0"/>
              </a:spcAft>
              <a:buClr>
                <a:srgbClr val="42444E"/>
              </a:buClr>
              <a:buSzPts val="1600"/>
              <a:buNone/>
            </a:pPr>
            <a:r>
              <a:rPr lang="en-US" sz="1600" b="1" dirty="0">
                <a:solidFill>
                  <a:srgbClr val="42444E"/>
                </a:solidFill>
                <a:latin typeface="Quattrocento Sans"/>
                <a:ea typeface="Quattrocento Sans"/>
                <a:cs typeface="Quattrocento Sans"/>
                <a:sym typeface="Quattrocento Sans"/>
              </a:rPr>
              <a:t>[INSTALL]</a:t>
            </a:r>
            <a:endParaRPr dirty="0"/>
          </a:p>
          <a:p>
            <a:pPr marL="0" lvl="0" indent="0" algn="just" rtl="0">
              <a:lnSpc>
                <a:spcPct val="100000"/>
              </a:lnSpc>
              <a:spcBef>
                <a:spcPts val="0"/>
              </a:spcBef>
              <a:spcAft>
                <a:spcPts val="0"/>
              </a:spcAft>
              <a:buClr>
                <a:srgbClr val="414141"/>
              </a:buClr>
              <a:buSzPts val="1600"/>
              <a:buNone/>
            </a:pPr>
            <a:endParaRPr sz="1600" b="1" dirty="0">
              <a:solidFill>
                <a:srgbClr val="42444E"/>
              </a:solidFill>
              <a:latin typeface="Quattrocento Sans"/>
              <a:ea typeface="Quattrocento Sans"/>
              <a:cs typeface="Quattrocento Sans"/>
              <a:sym typeface="Quattrocento Sans"/>
            </a:endParaRPr>
          </a:p>
          <a:p>
            <a:pPr marL="0" lvl="0" indent="0" algn="just" rtl="0">
              <a:lnSpc>
                <a:spcPct val="100000"/>
              </a:lnSpc>
              <a:spcBef>
                <a:spcPts val="0"/>
              </a:spcBef>
              <a:spcAft>
                <a:spcPts val="0"/>
              </a:spcAft>
              <a:buClr>
                <a:schemeClr val="dk1"/>
              </a:buClr>
              <a:buSzPts val="1400"/>
              <a:buNone/>
            </a:pP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section </a:t>
            </a:r>
            <a:r>
              <a:rPr lang="en-US" sz="1400" dirty="0" err="1">
                <a:solidFill>
                  <a:schemeClr val="dk1"/>
                </a:solidFill>
                <a:latin typeface="Arial"/>
                <a:ea typeface="Arial"/>
                <a:cs typeface="Arial"/>
                <a:sym typeface="Arial"/>
              </a:rPr>
              <a:t>contient</a:t>
            </a:r>
            <a:r>
              <a:rPr lang="en-US" sz="1400" dirty="0">
                <a:solidFill>
                  <a:schemeClr val="dk1"/>
                </a:solidFill>
                <a:latin typeface="Arial"/>
                <a:ea typeface="Arial"/>
                <a:cs typeface="Arial"/>
                <a:sym typeface="Arial"/>
              </a:rPr>
              <a:t> des </a:t>
            </a:r>
            <a:r>
              <a:rPr lang="en-US" sz="1400" dirty="0" err="1">
                <a:solidFill>
                  <a:schemeClr val="dk1"/>
                </a:solidFill>
                <a:latin typeface="Arial"/>
                <a:ea typeface="Arial"/>
                <a:cs typeface="Arial"/>
                <a:sym typeface="Arial"/>
              </a:rPr>
              <a:t>informations</a:t>
            </a:r>
            <a:r>
              <a:rPr lang="en-US" sz="1400" dirty="0">
                <a:solidFill>
                  <a:schemeClr val="dk1"/>
                </a:solidFill>
                <a:latin typeface="Arial"/>
                <a:ea typeface="Arial"/>
                <a:cs typeface="Arial"/>
                <a:sym typeface="Arial"/>
              </a:rPr>
              <a:t> sur </a:t>
            </a:r>
            <a:r>
              <a:rPr lang="en-US" sz="1400" dirty="0" err="1">
                <a:solidFill>
                  <a:schemeClr val="dk1"/>
                </a:solidFill>
                <a:latin typeface="Arial"/>
                <a:ea typeface="Arial"/>
                <a:cs typeface="Arial"/>
                <a:sym typeface="Arial"/>
              </a:rPr>
              <a:t>l'unité</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cible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L’option</a:t>
            </a:r>
            <a:r>
              <a:rPr lang="en-US" sz="1400" dirty="0">
                <a:solidFill>
                  <a:schemeClr val="dk1"/>
                </a:solidFill>
                <a:latin typeface="Arial"/>
                <a:ea typeface="Arial"/>
                <a:cs typeface="Arial"/>
                <a:sym typeface="Arial"/>
              </a:rPr>
              <a:t> la plus courante que </a:t>
            </a:r>
            <a:r>
              <a:rPr lang="en-US" sz="1400" dirty="0" err="1">
                <a:solidFill>
                  <a:schemeClr val="dk1"/>
                </a:solidFill>
                <a:latin typeface="Arial"/>
                <a:ea typeface="Arial"/>
                <a:cs typeface="Arial"/>
                <a:sym typeface="Arial"/>
              </a:rPr>
              <a:t>vous</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pouvez</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voir</a:t>
            </a:r>
            <a:r>
              <a:rPr lang="en-US" sz="1400" dirty="0">
                <a:solidFill>
                  <a:schemeClr val="dk1"/>
                </a:solidFill>
                <a:latin typeface="Arial"/>
                <a:ea typeface="Arial"/>
                <a:cs typeface="Arial"/>
                <a:sym typeface="Arial"/>
              </a:rPr>
              <a:t> dans </a:t>
            </a: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section </a:t>
            </a:r>
            <a:r>
              <a:rPr lang="en-US" sz="1400" dirty="0" err="1">
                <a:solidFill>
                  <a:schemeClr val="dk1"/>
                </a:solidFill>
                <a:latin typeface="Arial"/>
                <a:ea typeface="Arial"/>
                <a:cs typeface="Arial"/>
                <a:sym typeface="Arial"/>
              </a:rPr>
              <a:t>est</a:t>
            </a:r>
            <a:endParaRPr sz="1400" dirty="0">
              <a:solidFill>
                <a:schemeClr val="dk1"/>
              </a:solidFill>
              <a:latin typeface="Arial"/>
              <a:ea typeface="Arial"/>
              <a:cs typeface="Arial"/>
              <a:sym typeface="Arial"/>
            </a:endParaRPr>
          </a:p>
          <a:p>
            <a:pPr marL="0" lvl="0" indent="0" algn="just" rtl="0">
              <a:lnSpc>
                <a:spcPct val="100000"/>
              </a:lnSpc>
              <a:spcBef>
                <a:spcPts val="0"/>
              </a:spcBef>
              <a:spcAft>
                <a:spcPts val="0"/>
              </a:spcAft>
              <a:buClr>
                <a:srgbClr val="414141"/>
              </a:buClr>
              <a:buSzPts val="1600"/>
              <a:buNone/>
            </a:pPr>
            <a:endParaRPr sz="1600" b="1" dirty="0">
              <a:solidFill>
                <a:srgbClr val="42444E"/>
              </a:solidFill>
              <a:latin typeface="Quattrocento Sans"/>
              <a:ea typeface="Quattrocento Sans"/>
              <a:cs typeface="Quattrocento Sans"/>
              <a:sym typeface="Quattrocento Sans"/>
            </a:endParaRPr>
          </a:p>
          <a:p>
            <a:pPr marL="0" lvl="0" indent="0" algn="just" rtl="0">
              <a:lnSpc>
                <a:spcPct val="100000"/>
              </a:lnSpc>
              <a:spcBef>
                <a:spcPts val="0"/>
              </a:spcBef>
              <a:spcAft>
                <a:spcPts val="0"/>
              </a:spcAft>
              <a:buClr>
                <a:srgbClr val="42444E"/>
              </a:buClr>
              <a:buSzPts val="1600"/>
              <a:buNone/>
            </a:pPr>
            <a:r>
              <a:rPr lang="en-US" sz="1600" b="1" dirty="0" err="1">
                <a:solidFill>
                  <a:srgbClr val="42444E"/>
                </a:solidFill>
                <a:latin typeface="Quattrocento Sans"/>
                <a:ea typeface="Quattrocento Sans"/>
                <a:cs typeface="Quattrocento Sans"/>
                <a:sym typeface="Quattrocento Sans"/>
              </a:rPr>
              <a:t>WantedBy</a:t>
            </a:r>
            <a:r>
              <a:rPr lang="en-US" sz="1600" b="1" dirty="0">
                <a:solidFill>
                  <a:srgbClr val="42444E"/>
                </a:solidFill>
                <a:latin typeface="Quattrocento Sans"/>
                <a:ea typeface="Quattrocento Sans"/>
                <a:cs typeface="Quattrocento Sans"/>
                <a:sym typeface="Quattrocento Sans"/>
              </a:rPr>
              <a:t> : </a:t>
            </a:r>
            <a:r>
              <a:rPr lang="en-US" sz="1400" dirty="0">
                <a:solidFill>
                  <a:schemeClr val="dk1"/>
                </a:solidFill>
                <a:latin typeface="Arial"/>
                <a:ea typeface="Arial"/>
                <a:cs typeface="Arial"/>
                <a:sym typeface="Arial"/>
              </a:rPr>
              <a:t>- Nom de </a:t>
            </a:r>
            <a:r>
              <a:rPr lang="en-US" sz="1400" dirty="0" err="1">
                <a:solidFill>
                  <a:schemeClr val="dk1"/>
                </a:solidFill>
                <a:latin typeface="Arial"/>
                <a:ea typeface="Arial"/>
                <a:cs typeface="Arial"/>
                <a:sym typeface="Arial"/>
              </a:rPr>
              <a:t>l'unité</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cible</a:t>
            </a:r>
            <a:r>
              <a:rPr lang="en-US" sz="1400" dirty="0">
                <a:solidFill>
                  <a:schemeClr val="dk1"/>
                </a:solidFill>
                <a:latin typeface="Arial"/>
                <a:ea typeface="Arial"/>
                <a:cs typeface="Arial"/>
                <a:sym typeface="Arial"/>
              </a:rPr>
              <a:t> qui </a:t>
            </a:r>
            <a:r>
              <a:rPr lang="en-US" sz="1400" dirty="0" err="1">
                <a:solidFill>
                  <a:schemeClr val="dk1"/>
                </a:solidFill>
                <a:latin typeface="Arial"/>
                <a:ea typeface="Arial"/>
                <a:cs typeface="Arial"/>
                <a:sym typeface="Arial"/>
              </a:rPr>
              <a:t>démarre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automatiquement</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unité</a:t>
            </a:r>
            <a:r>
              <a:rPr lang="en-US" sz="1400" dirty="0">
                <a:solidFill>
                  <a:schemeClr val="dk1"/>
                </a:solidFill>
                <a:latin typeface="Arial"/>
                <a:ea typeface="Arial"/>
                <a:cs typeface="Arial"/>
                <a:sym typeface="Arial"/>
              </a:rPr>
              <a:t>. Par </a:t>
            </a:r>
            <a:r>
              <a:rPr lang="en-US" sz="1400" dirty="0" err="1">
                <a:solidFill>
                  <a:schemeClr val="dk1"/>
                </a:solidFill>
                <a:latin typeface="Arial"/>
                <a:ea typeface="Arial"/>
                <a:cs typeface="Arial"/>
                <a:sym typeface="Arial"/>
              </a:rPr>
              <a:t>exemple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si</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vous</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voyez</a:t>
            </a:r>
            <a:r>
              <a:rPr lang="en-US" sz="1400" dirty="0">
                <a:solidFill>
                  <a:schemeClr val="dk1"/>
                </a:solidFill>
                <a:latin typeface="Arial"/>
                <a:ea typeface="Arial"/>
                <a:cs typeface="Arial"/>
                <a:sym typeface="Arial"/>
              </a:rPr>
              <a:t> multi-</a:t>
            </a:r>
            <a:r>
              <a:rPr lang="en-US" sz="1400" dirty="0" err="1">
                <a:solidFill>
                  <a:schemeClr val="dk1"/>
                </a:solidFill>
                <a:latin typeface="Arial"/>
                <a:ea typeface="Arial"/>
                <a:cs typeface="Arial"/>
                <a:sym typeface="Arial"/>
              </a:rPr>
              <a:t>user.target</a:t>
            </a:r>
            <a:r>
              <a:rPr lang="en-US" sz="1400" dirty="0">
                <a:solidFill>
                  <a:schemeClr val="dk1"/>
                </a:solidFill>
                <a:latin typeface="Arial"/>
                <a:ea typeface="Arial"/>
                <a:cs typeface="Arial"/>
                <a:sym typeface="Arial"/>
              </a:rPr>
              <a:t> dans </a:t>
            </a: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déclaration</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cela</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signifie</a:t>
            </a:r>
            <a:r>
              <a:rPr lang="en-US" sz="1400" dirty="0">
                <a:solidFill>
                  <a:schemeClr val="dk1"/>
                </a:solidFill>
                <a:latin typeface="Arial"/>
                <a:ea typeface="Arial"/>
                <a:cs typeface="Arial"/>
                <a:sym typeface="Arial"/>
              </a:rPr>
              <a:t> que </a:t>
            </a:r>
            <a:r>
              <a:rPr lang="en-US" sz="1400" dirty="0" err="1">
                <a:solidFill>
                  <a:schemeClr val="dk1"/>
                </a:solidFill>
                <a:latin typeface="Arial"/>
                <a:ea typeface="Arial"/>
                <a:cs typeface="Arial"/>
                <a:sym typeface="Arial"/>
              </a:rPr>
              <a:t>lorsque</a:t>
            </a:r>
            <a:r>
              <a:rPr lang="en-US" sz="1400" dirty="0">
                <a:solidFill>
                  <a:schemeClr val="dk1"/>
                </a:solidFill>
                <a:latin typeface="Arial"/>
                <a:ea typeface="Arial"/>
                <a:cs typeface="Arial"/>
                <a:sym typeface="Arial"/>
              </a:rPr>
              <a:t> le </a:t>
            </a:r>
            <a:r>
              <a:rPr lang="en-US" sz="1400" dirty="0" err="1">
                <a:solidFill>
                  <a:schemeClr val="dk1"/>
                </a:solidFill>
                <a:latin typeface="Arial"/>
                <a:ea typeface="Arial"/>
                <a:cs typeface="Arial"/>
                <a:sym typeface="Arial"/>
              </a:rPr>
              <a:t>système</a:t>
            </a:r>
            <a:r>
              <a:rPr lang="en-US" sz="1400" dirty="0">
                <a:solidFill>
                  <a:schemeClr val="dk1"/>
                </a:solidFill>
                <a:latin typeface="Arial"/>
                <a:ea typeface="Arial"/>
                <a:cs typeface="Arial"/>
                <a:sym typeface="Arial"/>
              </a:rPr>
              <a:t> entre dans le </a:t>
            </a:r>
            <a:r>
              <a:rPr lang="en-US" sz="1400" dirty="0" err="1">
                <a:solidFill>
                  <a:schemeClr val="dk1"/>
                </a:solidFill>
                <a:latin typeface="Arial"/>
                <a:ea typeface="Arial"/>
                <a:cs typeface="Arial"/>
                <a:sym typeface="Arial"/>
              </a:rPr>
              <a:t>niveau</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cible</a:t>
            </a:r>
            <a:r>
              <a:rPr lang="en-US" sz="1400" dirty="0">
                <a:solidFill>
                  <a:schemeClr val="dk1"/>
                </a:solidFill>
                <a:latin typeface="Arial"/>
                <a:ea typeface="Arial"/>
                <a:cs typeface="Arial"/>
                <a:sym typeface="Arial"/>
              </a:rPr>
              <a:t> "multi-</a:t>
            </a:r>
            <a:r>
              <a:rPr lang="en-US" sz="1400" dirty="0" err="1">
                <a:solidFill>
                  <a:schemeClr val="dk1"/>
                </a:solidFill>
                <a:latin typeface="Arial"/>
                <a:ea typeface="Arial"/>
                <a:cs typeface="Arial"/>
                <a:sym typeface="Arial"/>
              </a:rPr>
              <a:t>user.target</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cette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unité</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est</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démarrée</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automatiquement</a:t>
            </a:r>
            <a:r>
              <a:rPr lang="en-US" sz="1400" dirty="0">
                <a:solidFill>
                  <a:schemeClr val="dk1"/>
                </a:solidFill>
                <a:latin typeface="Arial"/>
                <a:ea typeface="Arial"/>
                <a:cs typeface="Arial"/>
                <a:sym typeface="Arial"/>
              </a:rPr>
              <a:t>.</a:t>
            </a:r>
            <a:endParaRPr sz="1400" dirty="0">
              <a:solidFill>
                <a:schemeClr val="dk1"/>
              </a:solidFill>
              <a:latin typeface="Arial"/>
              <a:ea typeface="Arial"/>
              <a:cs typeface="Arial"/>
              <a:sym typeface="Arial"/>
            </a:endParaRPr>
          </a:p>
        </p:txBody>
      </p:sp>
      <p:sp>
        <p:nvSpPr>
          <p:cNvPr id="412" name="Google Shape;412;p65"/>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fontScale="90000"/>
          </a:bodyPr>
          <a:lstStyle/>
          <a:p>
            <a:pPr marL="0" lvl="0" indent="0" algn="ctr" rtl="0">
              <a:lnSpc>
                <a:spcPct val="90000"/>
              </a:lnSpc>
              <a:spcBef>
                <a:spcPts val="0"/>
              </a:spcBef>
              <a:spcAft>
                <a:spcPts val="0"/>
              </a:spcAft>
              <a:buClr>
                <a:srgbClr val="D93E2B"/>
              </a:buClr>
              <a:buSzPct val="100000"/>
              <a:buFont typeface="Bodoni"/>
              <a:buNone/>
            </a:pPr>
            <a:r>
              <a:rPr lang="en-US" sz="4800"/>
              <a:t>Processus d’initialisation: Structure de l’u</a:t>
            </a:r>
            <a:r>
              <a:rPr lang="en-US"/>
              <a:t>nité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6"/>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fontScale="90000"/>
          </a:bodyPr>
          <a:lstStyle/>
          <a:p>
            <a:pPr marL="0" lvl="0" indent="0" algn="ctr" rtl="0">
              <a:lnSpc>
                <a:spcPct val="90000"/>
              </a:lnSpc>
              <a:spcBef>
                <a:spcPts val="0"/>
              </a:spcBef>
              <a:spcAft>
                <a:spcPts val="0"/>
              </a:spcAft>
              <a:buClr>
                <a:srgbClr val="D93E2B"/>
              </a:buClr>
              <a:buSzPct val="100000"/>
              <a:buFont typeface="Bodoni"/>
              <a:buNone/>
            </a:pPr>
            <a:r>
              <a:rPr lang="en-US" sz="4800"/>
              <a:t>Processus d’initialisation: Structure de l’u</a:t>
            </a:r>
            <a:r>
              <a:rPr lang="en-US"/>
              <a:t>nité  </a:t>
            </a:r>
            <a:endParaRPr/>
          </a:p>
        </p:txBody>
      </p:sp>
      <p:sp>
        <p:nvSpPr>
          <p:cNvPr id="419" name="Google Shape;419;p66"/>
          <p:cNvSpPr/>
          <p:nvPr/>
        </p:nvSpPr>
        <p:spPr>
          <a:xfrm>
            <a:off x="3063134" y="1551808"/>
            <a:ext cx="555010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C00000"/>
                </a:solidFill>
                <a:latin typeface="Palatino"/>
                <a:ea typeface="Palatino"/>
                <a:cs typeface="Palatino"/>
                <a:sym typeface="Palatino"/>
              </a:rPr>
              <a:t>/</a:t>
            </a:r>
            <a:r>
              <a:rPr lang="en-US" sz="1800" b="1" i="0" u="none" strike="noStrike" cap="none" dirty="0" err="1">
                <a:solidFill>
                  <a:srgbClr val="C00000"/>
                </a:solidFill>
                <a:latin typeface="Palatino"/>
                <a:ea typeface="Palatino"/>
                <a:cs typeface="Palatino"/>
                <a:sym typeface="Palatino"/>
              </a:rPr>
              <a:t>usr</a:t>
            </a:r>
            <a:r>
              <a:rPr lang="en-US" sz="1800" b="1" i="0" u="none" strike="noStrike" cap="none" dirty="0">
                <a:solidFill>
                  <a:srgbClr val="C00000"/>
                </a:solidFill>
                <a:latin typeface="Palatino"/>
                <a:ea typeface="Palatino"/>
                <a:cs typeface="Palatino"/>
                <a:sym typeface="Palatino"/>
              </a:rPr>
              <a:t>/lib/</a:t>
            </a:r>
            <a:r>
              <a:rPr lang="en-US" sz="1800" b="1" i="0" u="none" strike="noStrike" cap="none" dirty="0" err="1">
                <a:solidFill>
                  <a:srgbClr val="C00000"/>
                </a:solidFill>
                <a:latin typeface="Palatino"/>
                <a:ea typeface="Palatino"/>
                <a:cs typeface="Palatino"/>
                <a:sym typeface="Palatino"/>
              </a:rPr>
              <a:t>systemd</a:t>
            </a:r>
            <a:r>
              <a:rPr lang="en-US" sz="1800" b="1" i="0" u="none" strike="noStrike" cap="none" dirty="0">
                <a:solidFill>
                  <a:srgbClr val="C00000"/>
                </a:solidFill>
                <a:latin typeface="Palatino"/>
                <a:ea typeface="Palatino"/>
                <a:cs typeface="Palatino"/>
                <a:sym typeface="Palatino"/>
              </a:rPr>
              <a:t>/system/</a:t>
            </a:r>
            <a:r>
              <a:rPr lang="en-US" sz="1800" b="1" i="0" u="none" strike="noStrike" cap="none" dirty="0" err="1">
                <a:solidFill>
                  <a:srgbClr val="C00000"/>
                </a:solidFill>
                <a:latin typeface="Palatino"/>
                <a:ea typeface="Palatino"/>
                <a:cs typeface="Palatino"/>
                <a:sym typeface="Palatino"/>
              </a:rPr>
              <a:t>NetworkManager.service</a:t>
            </a:r>
            <a:endParaRPr sz="1800" b="1" i="0" u="none" strike="noStrike" cap="none" dirty="0">
              <a:solidFill>
                <a:srgbClr val="C00000"/>
              </a:solidFill>
              <a:latin typeface="Palatino"/>
              <a:ea typeface="Palatino"/>
              <a:cs typeface="Palatino"/>
              <a:sym typeface="Palatino"/>
            </a:endParaRPr>
          </a:p>
        </p:txBody>
      </p:sp>
      <p:pic>
        <p:nvPicPr>
          <p:cNvPr id="5" name="Image 4">
            <a:extLst>
              <a:ext uri="{FF2B5EF4-FFF2-40B4-BE49-F238E27FC236}">
                <a16:creationId xmlns:a16="http://schemas.microsoft.com/office/drawing/2014/main" id="{94764A81-BD2A-40FE-988B-A80AA3BD357C}"/>
              </a:ext>
            </a:extLst>
          </p:cNvPr>
          <p:cNvPicPr>
            <a:picLocks noChangeAspect="1"/>
          </p:cNvPicPr>
          <p:nvPr/>
        </p:nvPicPr>
        <p:blipFill>
          <a:blip r:embed="rId3"/>
          <a:stretch>
            <a:fillRect/>
          </a:stretch>
        </p:blipFill>
        <p:spPr>
          <a:xfrm>
            <a:off x="614163" y="1947266"/>
            <a:ext cx="10951717" cy="492379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67"/>
          <p:cNvPicPr preferRelativeResize="0"/>
          <p:nvPr/>
        </p:nvPicPr>
        <p:blipFill rotWithShape="1">
          <a:blip r:embed="rId3">
            <a:alphaModFix/>
          </a:blip>
          <a:srcRect/>
          <a:stretch/>
        </p:blipFill>
        <p:spPr>
          <a:xfrm>
            <a:off x="863600" y="1977430"/>
            <a:ext cx="10464800" cy="4318000"/>
          </a:xfrm>
          <a:prstGeom prst="rect">
            <a:avLst/>
          </a:prstGeom>
          <a:noFill/>
          <a:ln>
            <a:noFill/>
          </a:ln>
        </p:spPr>
      </p:pic>
      <p:sp>
        <p:nvSpPr>
          <p:cNvPr id="425" name="Google Shape;425;p67"/>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fontScale="90000"/>
          </a:bodyPr>
          <a:lstStyle/>
          <a:p>
            <a:pPr marL="0" lvl="0" indent="0" algn="ctr" rtl="0">
              <a:lnSpc>
                <a:spcPct val="90000"/>
              </a:lnSpc>
              <a:spcBef>
                <a:spcPts val="0"/>
              </a:spcBef>
              <a:spcAft>
                <a:spcPts val="0"/>
              </a:spcAft>
              <a:buClr>
                <a:srgbClr val="D93E2B"/>
              </a:buClr>
              <a:buSzPct val="100000"/>
              <a:buFont typeface="Bodoni"/>
              <a:buNone/>
            </a:pPr>
            <a:r>
              <a:rPr lang="en-US" sz="4800"/>
              <a:t>Processus d’initialisation: Structure de l’u</a:t>
            </a:r>
            <a:r>
              <a:rPr lang="en-US"/>
              <a:t>nité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22"/>
              <a:buFont typeface="Bodoni"/>
              <a:buNone/>
            </a:pPr>
            <a:r>
              <a:rPr lang="en-US" sz="4922" b="0" i="0" u="none" strike="noStrike" cap="none">
                <a:solidFill>
                  <a:srgbClr val="D93E2B"/>
                </a:solidFill>
                <a:latin typeface="Bodoni"/>
                <a:ea typeface="Bodoni"/>
                <a:cs typeface="Bodoni"/>
                <a:sym typeface="Bodoni"/>
              </a:rPr>
              <a:t>Introduction </a:t>
            </a:r>
            <a:endParaRPr/>
          </a:p>
        </p:txBody>
      </p:sp>
      <p:sp>
        <p:nvSpPr>
          <p:cNvPr id="176" name="Google Shape;176;p32"/>
          <p:cNvSpPr txBox="1">
            <a:spLocks noGrp="1"/>
          </p:cNvSpPr>
          <p:nvPr>
            <p:ph type="body" idx="1"/>
          </p:nvPr>
        </p:nvSpPr>
        <p:spPr>
          <a:xfrm>
            <a:off x="543485" y="1880245"/>
            <a:ext cx="11101668" cy="4286251"/>
          </a:xfrm>
          <a:prstGeom prst="rect">
            <a:avLst/>
          </a:prstGeom>
          <a:noFill/>
          <a:ln>
            <a:noFill/>
          </a:ln>
        </p:spPr>
        <p:txBody>
          <a:bodyPr spcFirstLastPara="1" wrap="square" lIns="50800" tIns="50800" rIns="50800" bIns="50800" anchor="ctr" anchorCtr="0">
            <a:normAutofit/>
          </a:bodyPr>
          <a:lstStyle/>
          <a:p>
            <a:pPr marL="330387" lvl="0" indent="-330387" algn="just" rtl="0">
              <a:lnSpc>
                <a:spcPct val="100000"/>
              </a:lnSpc>
              <a:spcBef>
                <a:spcPts val="0"/>
              </a:spcBef>
              <a:spcAft>
                <a:spcPts val="0"/>
              </a:spcAft>
              <a:buSzPts val="1680"/>
              <a:buChar char="●"/>
            </a:pPr>
            <a:r>
              <a:rPr lang="en-US"/>
              <a:t>Suite à la mise sous tension de l’ordinateur, la séquence de démarrage est déclenchée, qui comporte principalement les étapes suivantes:</a:t>
            </a:r>
            <a:endParaRPr/>
          </a:p>
          <a:p>
            <a:pPr marL="660773" lvl="1" indent="-330385" algn="just" rtl="0">
              <a:lnSpc>
                <a:spcPct val="100000"/>
              </a:lnSpc>
              <a:spcBef>
                <a:spcPts val="1687"/>
              </a:spcBef>
              <a:spcAft>
                <a:spcPts val="0"/>
              </a:spcAft>
              <a:buSzPts val="1680"/>
              <a:buChar char="●"/>
            </a:pPr>
            <a:r>
              <a:rPr lang="en-US"/>
              <a:t>Localiser et lancer le chargeur de démarrage ,</a:t>
            </a:r>
            <a:endParaRPr sz="843"/>
          </a:p>
          <a:p>
            <a:pPr marL="660773" lvl="1" indent="-330385" algn="just" rtl="0">
              <a:lnSpc>
                <a:spcPct val="100000"/>
              </a:lnSpc>
              <a:spcBef>
                <a:spcPts val="1687"/>
              </a:spcBef>
              <a:spcAft>
                <a:spcPts val="0"/>
              </a:spcAft>
              <a:buSzPts val="1680"/>
              <a:buChar char="●"/>
            </a:pPr>
            <a:r>
              <a:rPr lang="en-US"/>
              <a:t>Exécuter le noyau du système d’exploitation,</a:t>
            </a:r>
            <a:endParaRPr sz="843"/>
          </a:p>
          <a:p>
            <a:pPr marL="660773" lvl="1" indent="-330385" algn="just" rtl="0">
              <a:lnSpc>
                <a:spcPct val="100000"/>
              </a:lnSpc>
              <a:spcBef>
                <a:spcPts val="1687"/>
              </a:spcBef>
              <a:spcAft>
                <a:spcPts val="0"/>
              </a:spcAft>
              <a:buSzPts val="1680"/>
              <a:buChar char="●"/>
            </a:pPr>
            <a:r>
              <a:rPr lang="en-US"/>
              <a:t>Lancer le premier processus </a:t>
            </a:r>
            <a:endParaRPr sz="843"/>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8"/>
          <p:cNvSpPr txBox="1">
            <a:spLocks noGrp="1"/>
          </p:cNvSpPr>
          <p:nvPr>
            <p:ph type="body" idx="1"/>
          </p:nvPr>
        </p:nvSpPr>
        <p:spPr>
          <a:xfrm>
            <a:off x="476250" y="1788286"/>
            <a:ext cx="11239500" cy="4286250"/>
          </a:xfrm>
          <a:prstGeom prst="rect">
            <a:avLst/>
          </a:prstGeom>
          <a:noFill/>
          <a:ln>
            <a:noFill/>
          </a:ln>
        </p:spPr>
        <p:txBody>
          <a:bodyPr spcFirstLastPara="1" wrap="square" lIns="50800" tIns="50800" rIns="50800" bIns="50800" anchor="ctr" anchorCtr="0">
            <a:normAutofit/>
          </a:bodyPr>
          <a:lstStyle/>
          <a:p>
            <a:pPr marL="330387" lvl="0" indent="-330387" algn="just" rtl="0">
              <a:lnSpc>
                <a:spcPct val="150000"/>
              </a:lnSpc>
              <a:spcBef>
                <a:spcPts val="0"/>
              </a:spcBef>
              <a:spcAft>
                <a:spcPts val="0"/>
              </a:spcAft>
              <a:buSzPts val="1500"/>
              <a:buChar char="●"/>
            </a:pPr>
            <a:r>
              <a:rPr lang="en-US" dirty="0"/>
              <a:t>Il </a:t>
            </a:r>
            <a:r>
              <a:rPr lang="en-US" dirty="0" err="1"/>
              <a:t>identifie</a:t>
            </a:r>
            <a:r>
              <a:rPr lang="en-US" dirty="0"/>
              <a:t> la </a:t>
            </a:r>
            <a:r>
              <a:rPr lang="en-US" dirty="0" err="1"/>
              <a:t>cible</a:t>
            </a:r>
            <a:r>
              <a:rPr lang="en-US" dirty="0"/>
              <a:t> par </a:t>
            </a:r>
            <a:r>
              <a:rPr lang="en-US" dirty="0" err="1"/>
              <a:t>défaut</a:t>
            </a:r>
            <a:r>
              <a:rPr lang="en-US" dirty="0"/>
              <a:t> du </a:t>
            </a:r>
            <a:r>
              <a:rPr lang="en-US" dirty="0" err="1"/>
              <a:t>système</a:t>
            </a:r>
            <a:r>
              <a:rPr lang="en-US" dirty="0"/>
              <a:t> à </a:t>
            </a:r>
            <a:r>
              <a:rPr lang="en-US" dirty="0" err="1"/>
              <a:t>l’aide</a:t>
            </a:r>
            <a:r>
              <a:rPr lang="en-US" dirty="0"/>
              <a:t> de </a:t>
            </a:r>
            <a:r>
              <a:rPr lang="en-US" b="1" dirty="0"/>
              <a:t>/</a:t>
            </a:r>
            <a:r>
              <a:rPr lang="en-US" b="1" dirty="0" err="1"/>
              <a:t>usr</a:t>
            </a:r>
            <a:r>
              <a:rPr lang="en-US" b="1" dirty="0"/>
              <a:t>/lib/</a:t>
            </a:r>
            <a:r>
              <a:rPr lang="en-US" b="1" dirty="0" err="1"/>
              <a:t>systemd</a:t>
            </a:r>
            <a:r>
              <a:rPr lang="en-US" b="1" dirty="0"/>
              <a:t>/system/</a:t>
            </a:r>
            <a:r>
              <a:rPr lang="en-US" b="1" dirty="0" err="1"/>
              <a:t>default.target</a:t>
            </a:r>
            <a:endParaRPr b="1" dirty="0"/>
          </a:p>
          <a:p>
            <a:pPr marL="330387" lvl="0" indent="-330387" algn="just" rtl="0">
              <a:lnSpc>
                <a:spcPct val="150000"/>
              </a:lnSpc>
              <a:spcBef>
                <a:spcPts val="1687"/>
              </a:spcBef>
              <a:spcAft>
                <a:spcPts val="0"/>
              </a:spcAft>
              <a:buSzPts val="1500"/>
              <a:buChar char="●"/>
            </a:pPr>
            <a:r>
              <a:rPr lang="en-US" dirty="0"/>
              <a:t>Les </a:t>
            </a:r>
            <a:r>
              <a:rPr lang="en-US" dirty="0" err="1"/>
              <a:t>fichiers</a:t>
            </a:r>
            <a:r>
              <a:rPr lang="en-US" dirty="0"/>
              <a:t> de configuration de </a:t>
            </a:r>
            <a:r>
              <a:rPr lang="en-US" dirty="0" err="1"/>
              <a:t>ces</a:t>
            </a:r>
            <a:r>
              <a:rPr lang="en-US" dirty="0"/>
              <a:t> </a:t>
            </a:r>
            <a:r>
              <a:rPr lang="en-US" dirty="0" err="1"/>
              <a:t>cibles</a:t>
            </a:r>
            <a:r>
              <a:rPr lang="en-US" dirty="0"/>
              <a:t> </a:t>
            </a:r>
            <a:r>
              <a:rPr lang="en-US" dirty="0" err="1"/>
              <a:t>sont</a:t>
            </a:r>
            <a:r>
              <a:rPr lang="en-US" dirty="0"/>
              <a:t> sous </a:t>
            </a:r>
            <a:r>
              <a:rPr lang="en-US" b="1" dirty="0"/>
              <a:t>/</a:t>
            </a:r>
            <a:r>
              <a:rPr lang="en-US" b="1" dirty="0" err="1"/>
              <a:t>usr</a:t>
            </a:r>
            <a:r>
              <a:rPr lang="en-US" b="1" dirty="0"/>
              <a:t>/lib/</a:t>
            </a:r>
            <a:r>
              <a:rPr lang="en-US" b="1" dirty="0" err="1"/>
              <a:t>systemd</a:t>
            </a:r>
            <a:r>
              <a:rPr lang="en-US" b="1" dirty="0"/>
              <a:t>/system/</a:t>
            </a:r>
            <a:endParaRPr dirty="0"/>
          </a:p>
          <a:p>
            <a:pPr marL="330387" lvl="0" indent="-330387" algn="just" rtl="0">
              <a:lnSpc>
                <a:spcPct val="150000"/>
              </a:lnSpc>
              <a:spcBef>
                <a:spcPts val="1687"/>
              </a:spcBef>
              <a:spcAft>
                <a:spcPts val="0"/>
              </a:spcAft>
              <a:buSzPts val="1500"/>
              <a:buChar char="●"/>
            </a:pPr>
            <a:r>
              <a:rPr lang="en-US" b="1" dirty="0" err="1"/>
              <a:t>Systemd</a:t>
            </a:r>
            <a:r>
              <a:rPr lang="en-US" b="1" dirty="0"/>
              <a:t> </a:t>
            </a:r>
            <a:r>
              <a:rPr lang="en-US" dirty="0" err="1"/>
              <a:t>positionne</a:t>
            </a:r>
            <a:r>
              <a:rPr lang="en-US" dirty="0"/>
              <a:t> </a:t>
            </a:r>
            <a:r>
              <a:rPr lang="en-US" dirty="0" err="1"/>
              <a:t>ensuite</a:t>
            </a:r>
            <a:r>
              <a:rPr lang="en-US" dirty="0"/>
              <a:t> le </a:t>
            </a:r>
            <a:r>
              <a:rPr lang="en-US" dirty="0" err="1"/>
              <a:t>système</a:t>
            </a:r>
            <a:r>
              <a:rPr lang="en-US" dirty="0"/>
              <a:t> dans </a:t>
            </a:r>
            <a:r>
              <a:rPr lang="en-US" dirty="0" err="1"/>
              <a:t>l’état</a:t>
            </a:r>
            <a:r>
              <a:rPr lang="en-US" dirty="0"/>
              <a:t> </a:t>
            </a:r>
            <a:r>
              <a:rPr lang="en-US" dirty="0" err="1"/>
              <a:t>défini</a:t>
            </a:r>
            <a:r>
              <a:rPr lang="en-US" dirty="0"/>
              <a:t> par la </a:t>
            </a:r>
            <a:r>
              <a:rPr lang="en-US" dirty="0" err="1"/>
              <a:t>cible</a:t>
            </a:r>
            <a:r>
              <a:rPr lang="en-US" dirty="0"/>
              <a:t>. Pour </a:t>
            </a:r>
            <a:r>
              <a:rPr lang="en-US" dirty="0" err="1"/>
              <a:t>ce</a:t>
            </a:r>
            <a:r>
              <a:rPr lang="en-US" dirty="0"/>
              <a:t> faire, il </a:t>
            </a:r>
            <a:r>
              <a:rPr lang="en-US" dirty="0" err="1"/>
              <a:t>demarre</a:t>
            </a:r>
            <a:r>
              <a:rPr lang="en-US" dirty="0"/>
              <a:t>, </a:t>
            </a:r>
            <a:r>
              <a:rPr lang="en-US" dirty="0" err="1"/>
              <a:t>stoppe</a:t>
            </a:r>
            <a:r>
              <a:rPr lang="en-US" dirty="0"/>
              <a:t> </a:t>
            </a:r>
            <a:r>
              <a:rPr lang="en-US" dirty="0" err="1"/>
              <a:t>ou</a:t>
            </a:r>
            <a:r>
              <a:rPr lang="en-US" dirty="0"/>
              <a:t> relance des </a:t>
            </a:r>
            <a:r>
              <a:rPr lang="en-US" dirty="0" err="1"/>
              <a:t>unités</a:t>
            </a:r>
            <a:r>
              <a:rPr lang="en-US" dirty="0"/>
              <a:t> de type service.</a:t>
            </a:r>
            <a:endParaRPr dirty="0"/>
          </a:p>
        </p:txBody>
      </p:sp>
      <p:sp>
        <p:nvSpPr>
          <p:cNvPr id="431" name="Google Shape;431;p68"/>
          <p:cNvSpPr txBox="1">
            <a:spLocks noGrp="1"/>
          </p:cNvSpPr>
          <p:nvPr>
            <p:ph type="title"/>
          </p:nvPr>
        </p:nvSpPr>
        <p:spPr>
          <a:xfrm>
            <a:off x="476250" y="547248"/>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5400"/>
              <a:buFont typeface="Bodoni"/>
              <a:buNone/>
            </a:pPr>
            <a:r>
              <a:rPr lang="en-US" sz="5400"/>
              <a:t>Processus d’initialisation: Systemd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9"/>
          <p:cNvSpPr txBox="1"/>
          <p:nvPr/>
        </p:nvSpPr>
        <p:spPr>
          <a:xfrm>
            <a:off x="6469542" y="3878838"/>
            <a:ext cx="102657" cy="471924"/>
          </a:xfrm>
          <a:prstGeom prst="rect">
            <a:avLst/>
          </a:prstGeom>
          <a:solidFill>
            <a:srgbClr val="FEFCFF"/>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dk1"/>
              </a:buClr>
              <a:buSzPts val="2400"/>
              <a:buFont typeface="Bodoni"/>
              <a:buNone/>
            </a:pPr>
            <a:endParaRPr sz="2400" b="0" i="0" u="none" strike="noStrike" cap="none">
              <a:solidFill>
                <a:srgbClr val="414141"/>
              </a:solidFill>
              <a:latin typeface="Palatino"/>
              <a:ea typeface="Palatino"/>
              <a:cs typeface="Palatino"/>
              <a:sym typeface="Palatino"/>
            </a:endParaRPr>
          </a:p>
        </p:txBody>
      </p:sp>
      <p:sp>
        <p:nvSpPr>
          <p:cNvPr id="437" name="Google Shape;437;p69"/>
          <p:cNvSpPr txBox="1"/>
          <p:nvPr/>
        </p:nvSpPr>
        <p:spPr>
          <a:xfrm>
            <a:off x="4299945" y="2309345"/>
            <a:ext cx="612348"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414141"/>
              </a:buClr>
              <a:buSzPts val="2400"/>
              <a:buFont typeface="Palatino"/>
              <a:buNone/>
            </a:pPr>
            <a:r>
              <a:rPr lang="en-US" sz="2400" b="0" i="0" u="none" strike="noStrike" cap="none">
                <a:solidFill>
                  <a:srgbClr val="414141"/>
                </a:solidFill>
                <a:latin typeface="Palatino"/>
                <a:ea typeface="Palatino"/>
                <a:cs typeface="Palatino"/>
                <a:sym typeface="Palatino"/>
              </a:rPr>
              <a:t>      </a:t>
            </a:r>
            <a:endParaRPr sz="1400" b="0" i="0" u="none" strike="noStrike" cap="none">
              <a:solidFill>
                <a:srgbClr val="000000"/>
              </a:solidFill>
              <a:latin typeface="Arial"/>
              <a:ea typeface="Arial"/>
              <a:cs typeface="Arial"/>
              <a:sym typeface="Arial"/>
            </a:endParaRPr>
          </a:p>
        </p:txBody>
      </p:sp>
      <p:sp>
        <p:nvSpPr>
          <p:cNvPr id="438" name="Google Shape;438;p69"/>
          <p:cNvSpPr txBox="1"/>
          <p:nvPr/>
        </p:nvSpPr>
        <p:spPr>
          <a:xfrm>
            <a:off x="3476617" y="2636892"/>
            <a:ext cx="102657" cy="47192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dk1"/>
              </a:buClr>
              <a:buSzPts val="2400"/>
              <a:buFont typeface="Bodoni"/>
              <a:buNone/>
            </a:pPr>
            <a:endParaRPr sz="2400" b="0" i="0" u="none" strike="noStrike" cap="none">
              <a:solidFill>
                <a:srgbClr val="414141"/>
              </a:solidFill>
              <a:latin typeface="Palatino"/>
              <a:ea typeface="Palatino"/>
              <a:cs typeface="Palatino"/>
              <a:sym typeface="Palatino"/>
            </a:endParaRPr>
          </a:p>
        </p:txBody>
      </p:sp>
      <p:sp>
        <p:nvSpPr>
          <p:cNvPr id="439" name="Google Shape;439;p69"/>
          <p:cNvSpPr txBox="1">
            <a:spLocks noGrp="1"/>
          </p:cNvSpPr>
          <p:nvPr>
            <p:ph type="title"/>
          </p:nvPr>
        </p:nvSpPr>
        <p:spPr>
          <a:xfrm>
            <a:off x="476250" y="547248"/>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5400"/>
              <a:buFont typeface="Bodoni"/>
              <a:buNone/>
            </a:pPr>
            <a:r>
              <a:rPr lang="en-US" sz="5400"/>
              <a:t>Processus d’initialisation: Systemd </a:t>
            </a:r>
            <a:endParaRPr/>
          </a:p>
        </p:txBody>
      </p:sp>
      <p:sp>
        <p:nvSpPr>
          <p:cNvPr id="441" name="Google Shape;441;p69"/>
          <p:cNvSpPr/>
          <p:nvPr/>
        </p:nvSpPr>
        <p:spPr>
          <a:xfrm>
            <a:off x="3532577" y="1882049"/>
            <a:ext cx="4331263" cy="4186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C00000"/>
                </a:solidFill>
                <a:latin typeface="Palatino"/>
                <a:ea typeface="Palatino"/>
                <a:cs typeface="Palatino"/>
                <a:sym typeface="Palatino"/>
              </a:rPr>
              <a:t>/</a:t>
            </a:r>
            <a:r>
              <a:rPr lang="en-US" sz="1800" b="1" i="0" u="none" strike="noStrike" cap="none" dirty="0" err="1">
                <a:solidFill>
                  <a:srgbClr val="C00000"/>
                </a:solidFill>
                <a:latin typeface="Palatino"/>
                <a:ea typeface="Palatino"/>
                <a:cs typeface="Palatino"/>
                <a:sym typeface="Palatino"/>
              </a:rPr>
              <a:t>usr</a:t>
            </a:r>
            <a:r>
              <a:rPr lang="en-US" sz="1800" b="1" i="0" u="none" strike="noStrike" cap="none" dirty="0">
                <a:solidFill>
                  <a:srgbClr val="C00000"/>
                </a:solidFill>
                <a:latin typeface="Palatino"/>
                <a:ea typeface="Palatino"/>
                <a:cs typeface="Palatino"/>
                <a:sym typeface="Palatino"/>
              </a:rPr>
              <a:t>/lib/</a:t>
            </a:r>
            <a:r>
              <a:rPr lang="en-US" sz="1800" b="1" i="0" u="none" strike="noStrike" cap="none" dirty="0" err="1">
                <a:solidFill>
                  <a:srgbClr val="C00000"/>
                </a:solidFill>
                <a:latin typeface="Palatino"/>
                <a:ea typeface="Palatino"/>
                <a:cs typeface="Palatino"/>
                <a:sym typeface="Palatino"/>
              </a:rPr>
              <a:t>systemd</a:t>
            </a:r>
            <a:r>
              <a:rPr lang="en-US" sz="1800" b="1" i="0" u="none" strike="noStrike" cap="none" dirty="0">
                <a:solidFill>
                  <a:srgbClr val="C00000"/>
                </a:solidFill>
                <a:latin typeface="Palatino"/>
                <a:ea typeface="Palatino"/>
                <a:cs typeface="Palatino"/>
                <a:sym typeface="Palatino"/>
              </a:rPr>
              <a:t>/system/</a:t>
            </a:r>
            <a:r>
              <a:rPr lang="en-US" sz="1800" b="1" i="0" u="none" strike="noStrike" cap="none" dirty="0" err="1">
                <a:solidFill>
                  <a:srgbClr val="C00000"/>
                </a:solidFill>
                <a:latin typeface="Palatino"/>
                <a:ea typeface="Palatino"/>
                <a:cs typeface="Palatino"/>
                <a:sym typeface="Palatino"/>
              </a:rPr>
              <a:t>default.target</a:t>
            </a:r>
            <a:endParaRPr sz="1800" b="1" i="0" u="none" strike="noStrike" cap="none" dirty="0">
              <a:solidFill>
                <a:srgbClr val="C00000"/>
              </a:solidFill>
              <a:latin typeface="Palatino"/>
              <a:ea typeface="Palatino"/>
              <a:cs typeface="Palatino"/>
              <a:sym typeface="Palatino"/>
            </a:endParaRPr>
          </a:p>
        </p:txBody>
      </p:sp>
      <p:pic>
        <p:nvPicPr>
          <p:cNvPr id="5" name="Image 4">
            <a:extLst>
              <a:ext uri="{FF2B5EF4-FFF2-40B4-BE49-F238E27FC236}">
                <a16:creationId xmlns:a16="http://schemas.microsoft.com/office/drawing/2014/main" id="{3C3292F3-D5A3-4B91-8119-ECFEA414F308}"/>
              </a:ext>
            </a:extLst>
          </p:cNvPr>
          <p:cNvPicPr>
            <a:picLocks noChangeAspect="1"/>
          </p:cNvPicPr>
          <p:nvPr/>
        </p:nvPicPr>
        <p:blipFill>
          <a:blip r:embed="rId3"/>
          <a:stretch>
            <a:fillRect/>
          </a:stretch>
        </p:blipFill>
        <p:spPr>
          <a:xfrm>
            <a:off x="1421976" y="2816369"/>
            <a:ext cx="10197787" cy="259686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0"/>
          <p:cNvSpPr txBox="1">
            <a:spLocks noGrp="1"/>
          </p:cNvSpPr>
          <p:nvPr>
            <p:ph type="body" idx="1"/>
          </p:nvPr>
        </p:nvSpPr>
        <p:spPr>
          <a:xfrm>
            <a:off x="476250" y="1848444"/>
            <a:ext cx="11239500" cy="4765715"/>
          </a:xfrm>
          <a:prstGeom prst="rect">
            <a:avLst/>
          </a:prstGeom>
          <a:noFill/>
          <a:ln>
            <a:noFill/>
          </a:ln>
        </p:spPr>
        <p:txBody>
          <a:bodyPr spcFirstLastPara="1" wrap="square" lIns="50800" tIns="50800" rIns="50800" bIns="50800" anchor="ctr" anchorCtr="0">
            <a:normAutofit/>
          </a:bodyPr>
          <a:lstStyle/>
          <a:p>
            <a:pPr marL="330387" lvl="0" indent="-330387" algn="just" rtl="0">
              <a:lnSpc>
                <a:spcPct val="150000"/>
              </a:lnSpc>
              <a:spcBef>
                <a:spcPts val="0"/>
              </a:spcBef>
              <a:spcAft>
                <a:spcPts val="0"/>
              </a:spcAft>
              <a:buSzPts val="1500"/>
              <a:buChar char="●"/>
            </a:pPr>
            <a:r>
              <a:rPr lang="en-US" dirty="0"/>
              <a:t>Les </a:t>
            </a:r>
            <a:r>
              <a:rPr lang="en-US" dirty="0" err="1"/>
              <a:t>unités</a:t>
            </a:r>
            <a:r>
              <a:rPr lang="en-US" dirty="0"/>
              <a:t> de </a:t>
            </a:r>
            <a:r>
              <a:rPr lang="en-US" dirty="0" err="1"/>
              <a:t>cible</a:t>
            </a:r>
            <a:r>
              <a:rPr lang="en-US" dirty="0"/>
              <a:t> se </a:t>
            </a:r>
            <a:r>
              <a:rPr lang="en-US" dirty="0" err="1"/>
              <a:t>terminent</a:t>
            </a:r>
            <a:r>
              <a:rPr lang="en-US" dirty="0"/>
              <a:t> par </a:t>
            </a:r>
            <a:r>
              <a:rPr lang="en-US" dirty="0" err="1"/>
              <a:t>l’extension</a:t>
            </a:r>
            <a:r>
              <a:rPr lang="en-US" dirty="0"/>
              <a:t> </a:t>
            </a:r>
            <a:r>
              <a:rPr lang="en-US" b="1" dirty="0"/>
              <a:t>.target </a:t>
            </a:r>
            <a:r>
              <a:rPr lang="en-US" dirty="0"/>
              <a:t>et </a:t>
            </a:r>
            <a:r>
              <a:rPr lang="en-US" dirty="0" err="1"/>
              <a:t>leur</a:t>
            </a:r>
            <a:r>
              <a:rPr lang="en-US" dirty="0"/>
              <a:t> unique but </a:t>
            </a:r>
            <a:r>
              <a:rPr lang="en-US" dirty="0" err="1"/>
              <a:t>consiste</a:t>
            </a:r>
            <a:r>
              <a:rPr lang="en-US" dirty="0"/>
              <a:t> à </a:t>
            </a:r>
            <a:r>
              <a:rPr lang="en-US" dirty="0" err="1"/>
              <a:t>regrouper</a:t>
            </a:r>
            <a:r>
              <a:rPr lang="en-US" dirty="0"/>
              <a:t> </a:t>
            </a:r>
            <a:r>
              <a:rPr lang="en-US" dirty="0" err="1"/>
              <a:t>d’autres</a:t>
            </a:r>
            <a:r>
              <a:rPr lang="en-US" dirty="0"/>
              <a:t> </a:t>
            </a:r>
            <a:r>
              <a:rPr lang="en-US" dirty="0" err="1"/>
              <a:t>unités</a:t>
            </a:r>
            <a:r>
              <a:rPr lang="en-US" dirty="0"/>
              <a:t> </a:t>
            </a:r>
            <a:r>
              <a:rPr lang="en-US" b="1" dirty="0" err="1"/>
              <a:t>Systemd</a:t>
            </a:r>
            <a:r>
              <a:rPr lang="en-US" dirty="0"/>
              <a:t> dans </a:t>
            </a:r>
            <a:r>
              <a:rPr lang="en-US" dirty="0" err="1"/>
              <a:t>une</a:t>
            </a:r>
            <a:r>
              <a:rPr lang="en-US" dirty="0"/>
              <a:t> </a:t>
            </a:r>
            <a:r>
              <a:rPr lang="en-US" dirty="0" err="1"/>
              <a:t>chaîne</a:t>
            </a:r>
            <a:r>
              <a:rPr lang="en-US" dirty="0"/>
              <a:t> de </a:t>
            </a:r>
            <a:r>
              <a:rPr lang="en-US" dirty="0" err="1"/>
              <a:t>dépendances</a:t>
            </a:r>
            <a:r>
              <a:rPr lang="en-US" dirty="0"/>
              <a:t>,</a:t>
            </a:r>
            <a:endParaRPr dirty="0"/>
          </a:p>
          <a:p>
            <a:pPr marL="330387" lvl="0" indent="-330387" algn="just" rtl="0">
              <a:lnSpc>
                <a:spcPct val="150000"/>
              </a:lnSpc>
              <a:spcBef>
                <a:spcPts val="1687"/>
              </a:spcBef>
              <a:spcAft>
                <a:spcPts val="0"/>
              </a:spcAft>
              <a:buSzPts val="1500"/>
              <a:buChar char="●"/>
            </a:pPr>
            <a:r>
              <a:rPr lang="en-US" dirty="0"/>
              <a:t>Par </a:t>
            </a:r>
            <a:r>
              <a:rPr lang="en-US" dirty="0" err="1"/>
              <a:t>exemple</a:t>
            </a:r>
            <a:r>
              <a:rPr lang="en-US" dirty="0"/>
              <a:t>, </a:t>
            </a:r>
            <a:r>
              <a:rPr lang="en-US" b="1" dirty="0" err="1"/>
              <a:t>l’unité</a:t>
            </a:r>
            <a:r>
              <a:rPr lang="en-US" b="1" dirty="0"/>
              <a:t> </a:t>
            </a:r>
            <a:r>
              <a:rPr lang="en-US" b="1" dirty="0" err="1"/>
              <a:t>graphical.target</a:t>
            </a:r>
            <a:r>
              <a:rPr lang="en-US" b="1" dirty="0"/>
              <a:t>, </a:t>
            </a:r>
            <a:r>
              <a:rPr lang="en-US" dirty="0"/>
              <a:t>qui </a:t>
            </a:r>
            <a:r>
              <a:rPr lang="en-US" dirty="0" err="1"/>
              <a:t>est</a:t>
            </a:r>
            <a:r>
              <a:rPr lang="en-US" dirty="0"/>
              <a:t> </a:t>
            </a:r>
            <a:r>
              <a:rPr lang="en-US" dirty="0" err="1"/>
              <a:t>utilisée</a:t>
            </a:r>
            <a:r>
              <a:rPr lang="en-US" dirty="0"/>
              <a:t> pour lancer </a:t>
            </a:r>
            <a:r>
              <a:rPr lang="en-US" dirty="0" err="1"/>
              <a:t>une</a:t>
            </a:r>
            <a:r>
              <a:rPr lang="en-US" dirty="0"/>
              <a:t> session </a:t>
            </a:r>
            <a:r>
              <a:rPr lang="en-US" dirty="0" err="1"/>
              <a:t>graphique</a:t>
            </a:r>
            <a:r>
              <a:rPr lang="en-US" dirty="0"/>
              <a:t>, lance des services </a:t>
            </a:r>
            <a:r>
              <a:rPr lang="en-US" dirty="0" err="1"/>
              <a:t>systèmes</a:t>
            </a:r>
            <a:r>
              <a:rPr lang="en-US" dirty="0"/>
              <a:t> </a:t>
            </a:r>
            <a:r>
              <a:rPr lang="en-US" dirty="0" err="1"/>
              <a:t>comme</a:t>
            </a:r>
            <a:r>
              <a:rPr lang="en-US" dirty="0"/>
              <a:t> le </a:t>
            </a:r>
            <a:r>
              <a:rPr lang="en-US" dirty="0" err="1"/>
              <a:t>gestionnaire</a:t>
            </a:r>
            <a:r>
              <a:rPr lang="en-US" dirty="0"/>
              <a:t> </a:t>
            </a:r>
            <a:r>
              <a:rPr lang="en-US" dirty="0" err="1"/>
              <a:t>d’affichage</a:t>
            </a:r>
            <a:r>
              <a:rPr lang="en-US" dirty="0"/>
              <a:t> GNOME (</a:t>
            </a:r>
            <a:r>
              <a:rPr lang="en-US" b="1" dirty="0"/>
              <a:t>display-</a:t>
            </a:r>
            <a:r>
              <a:rPr lang="en-US" b="1" dirty="0" err="1"/>
              <a:t>manager.service</a:t>
            </a:r>
            <a:r>
              <a:rPr lang="en-US" dirty="0"/>
              <a:t>) et active </a:t>
            </a:r>
            <a:r>
              <a:rPr lang="en-US" dirty="0" err="1"/>
              <a:t>également</a:t>
            </a:r>
            <a:r>
              <a:rPr lang="en-US" dirty="0"/>
              <a:t> </a:t>
            </a:r>
            <a:r>
              <a:rPr lang="en-US" dirty="0" err="1"/>
              <a:t>l’unité</a:t>
            </a:r>
            <a:r>
              <a:rPr lang="en-US" dirty="0"/>
              <a:t> </a:t>
            </a:r>
            <a:r>
              <a:rPr lang="en-US" b="1" dirty="0"/>
              <a:t>multi-</a:t>
            </a:r>
            <a:r>
              <a:rPr lang="en-US" b="1" dirty="0" err="1"/>
              <a:t>user.target</a:t>
            </a:r>
            <a:r>
              <a:rPr lang="en-US" dirty="0"/>
              <a:t>.</a:t>
            </a:r>
            <a:endParaRPr dirty="0"/>
          </a:p>
          <a:p>
            <a:pPr marL="330387" lvl="0" indent="-233955" algn="l" rtl="0">
              <a:lnSpc>
                <a:spcPct val="100000"/>
              </a:lnSpc>
              <a:spcBef>
                <a:spcPts val="1687"/>
              </a:spcBef>
              <a:spcAft>
                <a:spcPts val="0"/>
              </a:spcAft>
              <a:buSzPts val="1519"/>
              <a:buNone/>
            </a:pPr>
            <a:endParaRPr dirty="0"/>
          </a:p>
        </p:txBody>
      </p:sp>
      <p:sp>
        <p:nvSpPr>
          <p:cNvPr id="448" name="Google Shape;448;p70"/>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800"/>
              <a:buFont typeface="Bodoni"/>
              <a:buNone/>
            </a:pPr>
            <a:r>
              <a:rPr lang="en-US" sz="4800"/>
              <a:t>Processus d’initialisation: Targets Systemd</a:t>
            </a:r>
            <a:r>
              <a:rPr lang="en-US"/>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1"/>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800"/>
              <a:buFont typeface="Bodoni"/>
              <a:buNone/>
            </a:pPr>
            <a:r>
              <a:rPr lang="en-US" sz="4800"/>
              <a:t>Processus d’initialisation: Targets Systemd</a:t>
            </a:r>
            <a:r>
              <a:rPr lang="en-US"/>
              <a:t>  </a:t>
            </a:r>
            <a:endParaRPr/>
          </a:p>
        </p:txBody>
      </p:sp>
      <p:sp>
        <p:nvSpPr>
          <p:cNvPr id="455" name="Google Shape;455;p71"/>
          <p:cNvSpPr/>
          <p:nvPr/>
        </p:nvSpPr>
        <p:spPr>
          <a:xfrm>
            <a:off x="3218393" y="1786800"/>
            <a:ext cx="459613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C00000"/>
                </a:solidFill>
                <a:latin typeface="Palatino"/>
                <a:ea typeface="Palatino"/>
                <a:cs typeface="Palatino"/>
                <a:sym typeface="Palatino"/>
              </a:rPr>
              <a:t>/</a:t>
            </a:r>
            <a:r>
              <a:rPr lang="en-US" sz="1800" b="1" i="0" u="none" strike="noStrike" cap="none" dirty="0" err="1">
                <a:solidFill>
                  <a:srgbClr val="C00000"/>
                </a:solidFill>
                <a:latin typeface="Palatino"/>
                <a:ea typeface="Palatino"/>
                <a:cs typeface="Palatino"/>
                <a:sym typeface="Palatino"/>
              </a:rPr>
              <a:t>usr</a:t>
            </a:r>
            <a:r>
              <a:rPr lang="en-US" sz="1800" b="1" i="0" u="none" strike="noStrike" cap="none" dirty="0">
                <a:solidFill>
                  <a:srgbClr val="C00000"/>
                </a:solidFill>
                <a:latin typeface="Palatino"/>
                <a:ea typeface="Palatino"/>
                <a:cs typeface="Palatino"/>
                <a:sym typeface="Palatino"/>
              </a:rPr>
              <a:t>/lib/</a:t>
            </a:r>
            <a:r>
              <a:rPr lang="en-US" sz="1800" b="1" i="0" u="none" strike="noStrike" cap="none" dirty="0" err="1">
                <a:solidFill>
                  <a:srgbClr val="C00000"/>
                </a:solidFill>
                <a:latin typeface="Palatino"/>
                <a:ea typeface="Palatino"/>
                <a:cs typeface="Palatino"/>
                <a:sym typeface="Palatino"/>
              </a:rPr>
              <a:t>systemd</a:t>
            </a:r>
            <a:r>
              <a:rPr lang="en-US" sz="1800" b="1" i="0" u="none" strike="noStrike" cap="none" dirty="0">
                <a:solidFill>
                  <a:srgbClr val="C00000"/>
                </a:solidFill>
                <a:latin typeface="Palatino"/>
                <a:ea typeface="Palatino"/>
                <a:cs typeface="Palatino"/>
                <a:sym typeface="Palatino"/>
              </a:rPr>
              <a:t>/system/</a:t>
            </a:r>
            <a:r>
              <a:rPr lang="en-US" sz="1800" b="1" i="0" u="none" strike="noStrike" cap="none" dirty="0" err="1">
                <a:solidFill>
                  <a:srgbClr val="C00000"/>
                </a:solidFill>
                <a:latin typeface="Palatino"/>
                <a:ea typeface="Palatino"/>
                <a:cs typeface="Palatino"/>
                <a:sym typeface="Palatino"/>
              </a:rPr>
              <a:t>graphical.target</a:t>
            </a:r>
            <a:endParaRPr sz="1800" b="1" i="0" u="none" strike="noStrike" cap="none" dirty="0">
              <a:solidFill>
                <a:srgbClr val="C00000"/>
              </a:solidFill>
              <a:latin typeface="Palatino"/>
              <a:ea typeface="Palatino"/>
              <a:cs typeface="Palatino"/>
              <a:sym typeface="Palatino"/>
            </a:endParaRPr>
          </a:p>
        </p:txBody>
      </p:sp>
      <p:pic>
        <p:nvPicPr>
          <p:cNvPr id="3" name="Image 2">
            <a:extLst>
              <a:ext uri="{FF2B5EF4-FFF2-40B4-BE49-F238E27FC236}">
                <a16:creationId xmlns:a16="http://schemas.microsoft.com/office/drawing/2014/main" id="{CEB1F064-6047-4EFA-9F5B-B44E17A62F02}"/>
              </a:ext>
            </a:extLst>
          </p:cNvPr>
          <p:cNvPicPr>
            <a:picLocks noChangeAspect="1"/>
          </p:cNvPicPr>
          <p:nvPr/>
        </p:nvPicPr>
        <p:blipFill>
          <a:blip r:embed="rId3"/>
          <a:stretch>
            <a:fillRect/>
          </a:stretch>
        </p:blipFill>
        <p:spPr>
          <a:xfrm>
            <a:off x="1611027" y="2764218"/>
            <a:ext cx="10104723" cy="219966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graphicFrame>
        <p:nvGraphicFramePr>
          <p:cNvPr id="460" name="Google Shape;460;p72"/>
          <p:cNvGraphicFramePr/>
          <p:nvPr/>
        </p:nvGraphicFramePr>
        <p:xfrm>
          <a:off x="1737996" y="1992666"/>
          <a:ext cx="8904050" cy="4300010"/>
        </p:xfrm>
        <a:graphic>
          <a:graphicData uri="http://schemas.openxmlformats.org/drawingml/2006/table">
            <a:tbl>
              <a:tblPr>
                <a:noFill/>
                <a:tableStyleId>{5CA52D93-E27E-46F7-B738-BAF765B03450}</a:tableStyleId>
              </a:tblPr>
              <a:tblGrid>
                <a:gridCol w="4452025">
                  <a:extLst>
                    <a:ext uri="{9D8B030D-6E8A-4147-A177-3AD203B41FA5}">
                      <a16:colId xmlns:a16="http://schemas.microsoft.com/office/drawing/2014/main" val="20000"/>
                    </a:ext>
                  </a:extLst>
                </a:gridCol>
                <a:gridCol w="4452025">
                  <a:extLst>
                    <a:ext uri="{9D8B030D-6E8A-4147-A177-3AD203B41FA5}">
                      <a16:colId xmlns:a16="http://schemas.microsoft.com/office/drawing/2014/main" val="20001"/>
                    </a:ext>
                  </a:extLst>
                </a:gridCol>
              </a:tblGrid>
              <a:tr h="323875">
                <a:tc>
                  <a:txBody>
                    <a:bodyPr/>
                    <a:lstStyle/>
                    <a:p>
                      <a:pPr marL="0" marR="0" lvl="0" indent="0" algn="ctr" rtl="0">
                        <a:lnSpc>
                          <a:spcPct val="100000"/>
                        </a:lnSpc>
                        <a:spcBef>
                          <a:spcPts val="0"/>
                        </a:spcBef>
                        <a:spcAft>
                          <a:spcPts val="0"/>
                        </a:spcAft>
                        <a:buClr>
                          <a:srgbClr val="202020"/>
                        </a:buClr>
                        <a:buSzPts val="1200"/>
                        <a:buFont typeface="Bodoni"/>
                        <a:buNone/>
                      </a:pPr>
                      <a:r>
                        <a:rPr lang="en-US" sz="1200" b="1" u="none" strike="noStrike" cap="none">
                          <a:solidFill>
                            <a:srgbClr val="202020"/>
                          </a:solidFill>
                        </a:rPr>
                        <a:t>Tâches / Système</a:t>
                      </a:r>
                      <a:endParaRPr sz="1200" b="0" u="none" strike="noStrike" cap="none">
                        <a:solidFill>
                          <a:srgbClr val="202020"/>
                        </a:solidFill>
                      </a:endParaRPr>
                    </a:p>
                  </a:txBody>
                  <a:tcPr marL="71475" marR="71475" marT="71475" marB="714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1D2D4"/>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202020"/>
                        </a:buClr>
                        <a:buSzPts val="1200"/>
                        <a:buFont typeface="Bodoni"/>
                        <a:buNone/>
                      </a:pPr>
                      <a:r>
                        <a:rPr lang="en-US" sz="1200" b="1" u="none" strike="noStrike" cap="none">
                          <a:solidFill>
                            <a:srgbClr val="202020"/>
                          </a:solidFill>
                        </a:rPr>
                        <a:t>Systemd</a:t>
                      </a:r>
                      <a:endParaRPr sz="1200" b="0" u="none" strike="noStrike" cap="none">
                        <a:solidFill>
                          <a:srgbClr val="202020"/>
                        </a:solidFill>
                      </a:endParaRPr>
                    </a:p>
                  </a:txBody>
                  <a:tcPr marL="71475" marR="71475" marT="71475" marB="714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1D2D4"/>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23875">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Arrêt</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poweroff.target</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23875">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Mono utilisateur</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rescue.target</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extLst>
                  <a:ext uri="{0D108BD9-81ED-4DB2-BD59-A6C34878D82A}">
                    <a16:rowId xmlns:a16="http://schemas.microsoft.com/office/drawing/2014/main" val="10002"/>
                  </a:ext>
                </a:extLst>
              </a:tr>
              <a:tr h="323875">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Multi-utilisateur</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multi-user.target</a:t>
                      </a:r>
                      <a:endParaRPr sz="1200" u="none" strike="noStrike" cap="none">
                        <a:solidFill>
                          <a:srgbClr val="676A74"/>
                        </a:solidFill>
                      </a:endParaRPr>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3875">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Multi-utilisateur avec réseau</a:t>
                      </a:r>
                      <a:endParaRPr sz="1200" u="none" strike="noStrike" cap="none">
                        <a:solidFill>
                          <a:srgbClr val="676A74"/>
                        </a:solidFill>
                      </a:endParaRPr>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multi-user.target</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extLst>
                  <a:ext uri="{0D108BD9-81ED-4DB2-BD59-A6C34878D82A}">
                    <a16:rowId xmlns:a16="http://schemas.microsoft.com/office/drawing/2014/main" val="10004"/>
                  </a:ext>
                </a:extLst>
              </a:tr>
              <a:tr h="504800">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Personnalisable</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runlevel4.target</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504800">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Multi-utilisateur avec réseau et graphique</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graphical.target</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extLst>
                  <a:ext uri="{0D108BD9-81ED-4DB2-BD59-A6C34878D82A}">
                    <a16:rowId xmlns:a16="http://schemas.microsoft.com/office/drawing/2014/main" val="10006"/>
                  </a:ext>
                </a:extLst>
              </a:tr>
              <a:tr h="323875">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Reboot</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reboot.target</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504800">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Changer de runlevel (Ex 3)</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systemctl isolate multi-user.target</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extLst>
                  <a:ext uri="{0D108BD9-81ED-4DB2-BD59-A6C34878D82A}">
                    <a16:rowId xmlns:a16="http://schemas.microsoft.com/office/drawing/2014/main" val="10008"/>
                  </a:ext>
                </a:extLst>
              </a:tr>
              <a:tr h="504800">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Changer le runlevel par défaut (Ex 3)</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systemctl set-default multi-user.target</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23875">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Vérifier le runlevel actif</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tc>
                  <a:txBody>
                    <a:bodyPr/>
                    <a:lstStyle/>
                    <a:p>
                      <a:pPr marL="0" marR="0" lvl="0" indent="0" algn="ctr" rtl="0">
                        <a:lnSpc>
                          <a:spcPct val="100000"/>
                        </a:lnSpc>
                        <a:spcBef>
                          <a:spcPts val="0"/>
                        </a:spcBef>
                        <a:spcAft>
                          <a:spcPts val="0"/>
                        </a:spcAft>
                        <a:buClr>
                          <a:srgbClr val="676A74"/>
                        </a:buClr>
                        <a:buSzPts val="1200"/>
                        <a:buFont typeface="Bodoni"/>
                        <a:buNone/>
                      </a:pPr>
                      <a:r>
                        <a:rPr lang="en-US" sz="1200" u="none" strike="noStrike" cap="none">
                          <a:solidFill>
                            <a:srgbClr val="676A74"/>
                          </a:solidFill>
                        </a:rPr>
                        <a:t>systemctl get-default</a:t>
                      </a:r>
                      <a:endParaRPr sz="1400" u="none" strike="noStrike" cap="none"/>
                    </a:p>
                  </a:txBody>
                  <a:tcPr marL="71475" marR="71475" marT="71475" marB="71475"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extLst>
                  <a:ext uri="{0D108BD9-81ED-4DB2-BD59-A6C34878D82A}">
                    <a16:rowId xmlns:a16="http://schemas.microsoft.com/office/drawing/2014/main" val="10010"/>
                  </a:ext>
                </a:extLst>
              </a:tr>
            </a:tbl>
          </a:graphicData>
        </a:graphic>
      </p:graphicFrame>
      <p:sp>
        <p:nvSpPr>
          <p:cNvPr id="461" name="Google Shape;461;p72"/>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800"/>
              <a:buFont typeface="Bodoni"/>
              <a:buNone/>
            </a:pPr>
            <a:r>
              <a:rPr lang="en-US" sz="4800"/>
              <a:t>Processus d’initialisation: Targets Systemd</a:t>
            </a:r>
            <a:r>
              <a:rPr lang="en-US"/>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graphicFrame>
        <p:nvGraphicFramePr>
          <p:cNvPr id="466" name="Google Shape;466;p73"/>
          <p:cNvGraphicFramePr/>
          <p:nvPr/>
        </p:nvGraphicFramePr>
        <p:xfrm>
          <a:off x="2359695" y="1984443"/>
          <a:ext cx="7912700" cy="4066200"/>
        </p:xfrm>
        <a:graphic>
          <a:graphicData uri="http://schemas.openxmlformats.org/drawingml/2006/table">
            <a:tbl>
              <a:tblPr>
                <a:noFill/>
                <a:tableStyleId>{5CA52D93-E27E-46F7-B738-BAF765B03450}</a:tableStyleId>
              </a:tblPr>
              <a:tblGrid>
                <a:gridCol w="4009375">
                  <a:extLst>
                    <a:ext uri="{9D8B030D-6E8A-4147-A177-3AD203B41FA5}">
                      <a16:colId xmlns:a16="http://schemas.microsoft.com/office/drawing/2014/main" val="20000"/>
                    </a:ext>
                  </a:extLst>
                </a:gridCol>
                <a:gridCol w="3903325">
                  <a:extLst>
                    <a:ext uri="{9D8B030D-6E8A-4147-A177-3AD203B41FA5}">
                      <a16:colId xmlns:a16="http://schemas.microsoft.com/office/drawing/2014/main" val="20001"/>
                    </a:ext>
                  </a:extLst>
                </a:gridCol>
              </a:tblGrid>
              <a:tr h="451800">
                <a:tc>
                  <a:txBody>
                    <a:bodyPr/>
                    <a:lstStyle/>
                    <a:p>
                      <a:pPr marL="0" marR="0" lvl="0" indent="0" algn="ctr" rtl="0">
                        <a:lnSpc>
                          <a:spcPct val="100000"/>
                        </a:lnSpc>
                        <a:spcBef>
                          <a:spcPts val="0"/>
                        </a:spcBef>
                        <a:spcAft>
                          <a:spcPts val="0"/>
                        </a:spcAft>
                        <a:buClr>
                          <a:srgbClr val="202020"/>
                        </a:buClr>
                        <a:buSzPts val="1266"/>
                        <a:buFont typeface="Bodoni"/>
                        <a:buNone/>
                      </a:pPr>
                      <a:r>
                        <a:rPr lang="en-US" sz="1266" b="1" u="none" strike="noStrike" cap="none">
                          <a:solidFill>
                            <a:srgbClr val="202020"/>
                          </a:solidFill>
                        </a:rPr>
                        <a:t>Tâches / Système</a:t>
                      </a:r>
                      <a:endParaRPr sz="1266" b="0" u="none" strike="noStrike" cap="none">
                        <a:solidFill>
                          <a:srgbClr val="202020"/>
                        </a:solidFill>
                      </a:endParaRPr>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202020"/>
                        </a:buClr>
                        <a:buSzPts val="1266"/>
                        <a:buFont typeface="Bodoni"/>
                        <a:buNone/>
                      </a:pPr>
                      <a:r>
                        <a:rPr lang="en-US" sz="1266" b="1" u="none" strike="noStrike" cap="none">
                          <a:solidFill>
                            <a:srgbClr val="202020"/>
                          </a:solidFill>
                        </a:rPr>
                        <a:t>Systemd</a:t>
                      </a:r>
                      <a:endParaRPr sz="1266" b="0" u="none" strike="noStrike" cap="none">
                        <a:solidFill>
                          <a:srgbClr val="202020"/>
                        </a:solidFill>
                      </a:endParaRPr>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51800">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Démarrer un service</a:t>
                      </a:r>
                      <a:endParaRPr sz="1400" u="none" strike="noStrike" cap="none"/>
                    </a:p>
                  </a:txBody>
                  <a:tcPr marL="76200" marR="76200" marT="76200" marB="76200"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12700" cap="flat" cmpd="sng">
                      <a:solidFill>
                        <a:schemeClr val="lt2"/>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systemctl start le service.service</a:t>
                      </a:r>
                      <a:endParaRPr sz="1266" u="none" strike="noStrike" cap="none">
                        <a:solidFill>
                          <a:srgbClr val="676A74"/>
                        </a:solidFill>
                      </a:endParaRPr>
                    </a:p>
                  </a:txBody>
                  <a:tcPr marL="76200" marR="76200" marT="76200" marB="76200"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12700" cap="flat" cmpd="sng">
                      <a:solidFill>
                        <a:schemeClr val="lt2"/>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51800">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Stopper un service</a:t>
                      </a:r>
                      <a:endParaRPr sz="1400" u="none" strike="noStrike" cap="none"/>
                    </a:p>
                  </a:txBody>
                  <a:tcPr marL="76200" marR="76200" marT="76200" marB="76200"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systemctl stop le service.service</a:t>
                      </a:r>
                      <a:endParaRPr sz="1266" u="none" strike="noStrike" cap="none">
                        <a:solidFill>
                          <a:srgbClr val="676A74"/>
                        </a:solidFill>
                      </a:endParaRPr>
                    </a:p>
                  </a:txBody>
                  <a:tcPr marL="76200" marR="76200" marT="76200" marB="76200"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extLst>
                  <a:ext uri="{0D108BD9-81ED-4DB2-BD59-A6C34878D82A}">
                    <a16:rowId xmlns:a16="http://schemas.microsoft.com/office/drawing/2014/main" val="10002"/>
                  </a:ext>
                </a:extLst>
              </a:tr>
              <a:tr h="451800">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Redémarrer un service</a:t>
                      </a:r>
                      <a:endParaRPr sz="1400" u="none" strike="noStrike" cap="none"/>
                    </a:p>
                  </a:txBody>
                  <a:tcPr marL="76200" marR="76200" marT="76200" marB="76200"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systemctl restart le service.service</a:t>
                      </a:r>
                      <a:endParaRPr sz="1266" u="none" strike="noStrike" cap="none">
                        <a:solidFill>
                          <a:srgbClr val="676A74"/>
                        </a:solidFill>
                      </a:endParaRPr>
                    </a:p>
                  </a:txBody>
                  <a:tcPr marL="76200" marR="76200" marT="76200" marB="76200"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51800">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Recharger un service</a:t>
                      </a:r>
                      <a:endParaRPr sz="1400" u="none" strike="noStrike" cap="none"/>
                    </a:p>
                  </a:txBody>
                  <a:tcPr marL="76200" marR="76200" marT="76200" marB="76200"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systemctl reload le service.service</a:t>
                      </a:r>
                      <a:endParaRPr sz="1266" u="none" strike="noStrike" cap="none">
                        <a:solidFill>
                          <a:srgbClr val="676A74"/>
                        </a:solidFill>
                      </a:endParaRPr>
                    </a:p>
                  </a:txBody>
                  <a:tcPr marL="76200" marR="76200" marT="76200" marB="76200"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extLst>
                  <a:ext uri="{0D108BD9-81ED-4DB2-BD59-A6C34878D82A}">
                    <a16:rowId xmlns:a16="http://schemas.microsoft.com/office/drawing/2014/main" val="10004"/>
                  </a:ext>
                </a:extLst>
              </a:tr>
              <a:tr h="451800">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Statut d'un service</a:t>
                      </a:r>
                      <a:endParaRPr sz="1400" u="none" strike="noStrike" cap="none"/>
                    </a:p>
                  </a:txBody>
                  <a:tcPr marL="76200" marR="76200" marT="76200" marB="76200"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systemctl status le service.service</a:t>
                      </a:r>
                      <a:endParaRPr sz="1266" u="none" strike="noStrike" cap="none">
                        <a:solidFill>
                          <a:srgbClr val="676A74"/>
                        </a:solidFill>
                      </a:endParaRPr>
                    </a:p>
                  </a:txBody>
                  <a:tcPr marL="76200" marR="76200" marT="76200" marB="76200"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51800">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Activer un service au démarrage</a:t>
                      </a:r>
                      <a:endParaRPr sz="1400" u="none" strike="noStrike" cap="none"/>
                    </a:p>
                  </a:txBody>
                  <a:tcPr marL="76200" marR="76200" marT="76200" marB="76200"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systemctl enable le service.service</a:t>
                      </a:r>
                      <a:endParaRPr sz="1266" u="none" strike="noStrike" cap="none">
                        <a:solidFill>
                          <a:srgbClr val="676A74"/>
                        </a:solidFill>
                      </a:endParaRPr>
                    </a:p>
                  </a:txBody>
                  <a:tcPr marL="76200" marR="76200" marT="76200" marB="76200"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extLst>
                  <a:ext uri="{0D108BD9-81ED-4DB2-BD59-A6C34878D82A}">
                    <a16:rowId xmlns:a16="http://schemas.microsoft.com/office/drawing/2014/main" val="10006"/>
                  </a:ext>
                </a:extLst>
              </a:tr>
              <a:tr h="451800">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Désactiver un service au démarrage</a:t>
                      </a:r>
                      <a:endParaRPr sz="1400" u="none" strike="noStrike" cap="none"/>
                    </a:p>
                  </a:txBody>
                  <a:tcPr marL="76200" marR="76200" marT="76200" marB="76200"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systemctl disable le service.service</a:t>
                      </a:r>
                      <a:endParaRPr sz="1266" u="none" strike="noStrike" cap="none">
                        <a:solidFill>
                          <a:srgbClr val="676A74"/>
                        </a:solidFill>
                      </a:endParaRPr>
                    </a:p>
                  </a:txBody>
                  <a:tcPr marL="76200" marR="76200" marT="76200" marB="76200"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451800">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vérifier si un service est activé au boot</a:t>
                      </a:r>
                      <a:endParaRPr sz="1400" u="none" strike="noStrike" cap="none"/>
                    </a:p>
                  </a:txBody>
                  <a:tcPr marL="76200" marR="76200" marT="76200" marB="76200"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systemctl is-enabled le service.service</a:t>
                      </a:r>
                      <a:endParaRPr sz="1266" u="none" strike="noStrike" cap="none">
                        <a:solidFill>
                          <a:srgbClr val="676A74"/>
                        </a:solidFill>
                      </a:endParaRPr>
                    </a:p>
                  </a:txBody>
                  <a:tcPr marL="76200" marR="76200" marT="76200" marB="76200" anchor="ctr">
                    <a:lnL w="9525" cap="flat" cmpd="sng">
                      <a:solidFill>
                        <a:srgbClr val="D1D2D4"/>
                      </a:solidFill>
                      <a:prstDash val="solid"/>
                      <a:round/>
                      <a:headEnd type="none" w="sm" len="sm"/>
                      <a:tailEnd type="none" w="sm" len="sm"/>
                    </a:lnL>
                    <a:lnR w="9525" cap="flat" cmpd="sng">
                      <a:solidFill>
                        <a:srgbClr val="D1D2D4"/>
                      </a:solidFill>
                      <a:prstDash val="solid"/>
                      <a:round/>
                      <a:headEnd type="none" w="sm" len="sm"/>
                      <a:tailEnd type="none" w="sm" len="sm"/>
                    </a:lnR>
                    <a:lnT w="9525" cap="flat" cmpd="sng">
                      <a:solidFill>
                        <a:srgbClr val="D1D2D4"/>
                      </a:solidFill>
                      <a:prstDash val="solid"/>
                      <a:round/>
                      <a:headEnd type="none" w="sm" len="sm"/>
                      <a:tailEnd type="none" w="sm" len="sm"/>
                    </a:lnT>
                    <a:lnB w="9525" cap="flat" cmpd="sng">
                      <a:solidFill>
                        <a:srgbClr val="D1D2D4"/>
                      </a:solidFill>
                      <a:prstDash val="solid"/>
                      <a:round/>
                      <a:headEnd type="none" w="sm" len="sm"/>
                      <a:tailEnd type="none" w="sm" len="sm"/>
                    </a:lnB>
                    <a:solidFill>
                      <a:srgbClr val="F5F5F5"/>
                    </a:solidFill>
                  </a:tcPr>
                </a:tc>
                <a:extLst>
                  <a:ext uri="{0D108BD9-81ED-4DB2-BD59-A6C34878D82A}">
                    <a16:rowId xmlns:a16="http://schemas.microsoft.com/office/drawing/2014/main" val="10008"/>
                  </a:ext>
                </a:extLst>
              </a:tr>
            </a:tbl>
          </a:graphicData>
        </a:graphic>
      </p:graphicFrame>
      <p:sp>
        <p:nvSpPr>
          <p:cNvPr id="467" name="Google Shape;467;p73"/>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a:t>Systemd: Utilitaires de base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graphicFrame>
        <p:nvGraphicFramePr>
          <p:cNvPr id="472" name="Google Shape;472;p74"/>
          <p:cNvGraphicFramePr/>
          <p:nvPr>
            <p:extLst>
              <p:ext uri="{D42A27DB-BD31-4B8C-83A1-F6EECF244321}">
                <p14:modId xmlns:p14="http://schemas.microsoft.com/office/powerpoint/2010/main" val="573860543"/>
              </p:ext>
            </p:extLst>
          </p:nvPr>
        </p:nvGraphicFramePr>
        <p:xfrm>
          <a:off x="1997075" y="1862837"/>
          <a:ext cx="8197850" cy="4563225"/>
        </p:xfrm>
        <a:graphic>
          <a:graphicData uri="http://schemas.openxmlformats.org/drawingml/2006/table">
            <a:tbl>
              <a:tblPr>
                <a:noFill/>
                <a:tableStyleId>{5CA52D93-E27E-46F7-B738-BAF765B03450}</a:tableStyleId>
              </a:tblPr>
              <a:tblGrid>
                <a:gridCol w="4098925">
                  <a:extLst>
                    <a:ext uri="{9D8B030D-6E8A-4147-A177-3AD203B41FA5}">
                      <a16:colId xmlns:a16="http://schemas.microsoft.com/office/drawing/2014/main" val="20000"/>
                    </a:ext>
                  </a:extLst>
                </a:gridCol>
                <a:gridCol w="4098925">
                  <a:extLst>
                    <a:ext uri="{9D8B030D-6E8A-4147-A177-3AD203B41FA5}">
                      <a16:colId xmlns:a16="http://schemas.microsoft.com/office/drawing/2014/main" val="20001"/>
                    </a:ext>
                  </a:extLst>
                </a:gridCol>
              </a:tblGrid>
              <a:tr h="427425">
                <a:tc>
                  <a:txBody>
                    <a:bodyPr/>
                    <a:lstStyle/>
                    <a:p>
                      <a:pPr marL="0" marR="0" lvl="0" indent="0" algn="ctr" rtl="0">
                        <a:lnSpc>
                          <a:spcPct val="100000"/>
                        </a:lnSpc>
                        <a:spcBef>
                          <a:spcPts val="0"/>
                        </a:spcBef>
                        <a:spcAft>
                          <a:spcPts val="0"/>
                        </a:spcAft>
                        <a:buClr>
                          <a:srgbClr val="202020"/>
                        </a:buClr>
                        <a:buSzPts val="1266"/>
                        <a:buFont typeface="Bodoni"/>
                        <a:buNone/>
                      </a:pPr>
                      <a:r>
                        <a:rPr lang="en-US" sz="1266" b="1" u="none" strike="noStrike" cap="none">
                          <a:solidFill>
                            <a:srgbClr val="202020"/>
                          </a:solidFill>
                        </a:rPr>
                        <a:t>Tâches / Système</a:t>
                      </a:r>
                      <a:endParaRPr sz="1266" b="0" u="none" strike="noStrike" cap="none">
                        <a:solidFill>
                          <a:srgbClr val="202020"/>
                        </a:solidFill>
                      </a:endParaRPr>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202020"/>
                        </a:buClr>
                        <a:buSzPts val="1266"/>
                        <a:buFont typeface="Bodoni"/>
                        <a:buNone/>
                      </a:pPr>
                      <a:r>
                        <a:rPr lang="en-US" sz="1266" b="1" u="none" strike="noStrike" cap="none">
                          <a:solidFill>
                            <a:srgbClr val="202020"/>
                          </a:solidFill>
                        </a:rPr>
                        <a:t>Systemd</a:t>
                      </a:r>
                      <a:endParaRPr sz="1266" b="0" u="none" strike="noStrike" cap="none">
                        <a:solidFill>
                          <a:srgbClr val="202020"/>
                        </a:solidFill>
                      </a:endParaRPr>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27425">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Arrêter le système</a:t>
                      </a:r>
                      <a:endParaRPr sz="1400" u="none" strike="noStrike" cap="none"/>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systemctl halt</a:t>
                      </a:r>
                      <a:endParaRPr sz="1400" u="none" strike="noStrike" cap="none"/>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27425">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Eteindre le système</a:t>
                      </a:r>
                      <a:endParaRPr sz="1400" u="none" strike="noStrike" cap="none"/>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5F5F5"/>
                    </a:solidFill>
                  </a:tcPr>
                </a:tc>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systemctl poweroff</a:t>
                      </a:r>
                      <a:endParaRPr sz="1266" u="none" strike="noStrike" cap="none">
                        <a:solidFill>
                          <a:srgbClr val="676A74"/>
                        </a:solidFill>
                      </a:endParaRPr>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5F5F5"/>
                    </a:solidFill>
                  </a:tcPr>
                </a:tc>
                <a:extLst>
                  <a:ext uri="{0D108BD9-81ED-4DB2-BD59-A6C34878D82A}">
                    <a16:rowId xmlns:a16="http://schemas.microsoft.com/office/drawing/2014/main" val="10002"/>
                  </a:ext>
                </a:extLst>
              </a:tr>
              <a:tr h="427425">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Redémarrer le système</a:t>
                      </a:r>
                      <a:endParaRPr sz="1400" u="none" strike="noStrike" cap="none"/>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systemctl reboot</a:t>
                      </a:r>
                      <a:endParaRPr sz="1400" u="none" strike="noStrike" cap="none"/>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27425">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Suspendre le système</a:t>
                      </a:r>
                      <a:endParaRPr sz="1400" u="none" strike="noStrike" cap="none"/>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5F5F5"/>
                    </a:solidFill>
                  </a:tcPr>
                </a:tc>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systemctl suspend</a:t>
                      </a:r>
                      <a:endParaRPr sz="1400" u="none" strike="noStrike" cap="none"/>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5F5F5"/>
                    </a:solidFill>
                  </a:tcPr>
                </a:tc>
                <a:extLst>
                  <a:ext uri="{0D108BD9-81ED-4DB2-BD59-A6C34878D82A}">
                    <a16:rowId xmlns:a16="http://schemas.microsoft.com/office/drawing/2014/main" val="10004"/>
                  </a:ext>
                </a:extLst>
              </a:tr>
              <a:tr h="427425">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dirty="0" err="1">
                          <a:solidFill>
                            <a:srgbClr val="676A74"/>
                          </a:solidFill>
                        </a:rPr>
                        <a:t>Hiberner</a:t>
                      </a:r>
                      <a:r>
                        <a:rPr lang="en-US" sz="1266" u="none" strike="noStrike" cap="none" dirty="0">
                          <a:solidFill>
                            <a:srgbClr val="676A74"/>
                          </a:solidFill>
                        </a:rPr>
                        <a:t> le </a:t>
                      </a:r>
                      <a:r>
                        <a:rPr lang="en-US" sz="1266" u="none" strike="noStrike" cap="none" dirty="0" err="1">
                          <a:solidFill>
                            <a:srgbClr val="676A74"/>
                          </a:solidFill>
                        </a:rPr>
                        <a:t>système</a:t>
                      </a:r>
                      <a:endParaRPr sz="1400" u="none" strike="noStrike" cap="none" dirty="0"/>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dirty="0" err="1">
                          <a:solidFill>
                            <a:srgbClr val="676A74"/>
                          </a:solidFill>
                        </a:rPr>
                        <a:t>systemctl</a:t>
                      </a:r>
                      <a:r>
                        <a:rPr lang="en-US" sz="1266" u="none" strike="noStrike" cap="none" dirty="0">
                          <a:solidFill>
                            <a:srgbClr val="676A74"/>
                          </a:solidFill>
                        </a:rPr>
                        <a:t> hibernate</a:t>
                      </a:r>
                      <a:endParaRPr sz="1400" u="none" strike="noStrike" cap="none" dirty="0"/>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666225">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dirty="0" err="1">
                          <a:solidFill>
                            <a:srgbClr val="676A74"/>
                          </a:solidFill>
                        </a:rPr>
                        <a:t>Afficher</a:t>
                      </a:r>
                      <a:r>
                        <a:rPr lang="en-US" sz="1266" u="none" strike="noStrike" cap="none" dirty="0">
                          <a:solidFill>
                            <a:srgbClr val="676A74"/>
                          </a:solidFill>
                        </a:rPr>
                        <a:t> les logs </a:t>
                      </a:r>
                      <a:r>
                        <a:rPr lang="en-US" sz="1266" u="none" strike="noStrike" cap="none" dirty="0" err="1">
                          <a:solidFill>
                            <a:srgbClr val="676A74"/>
                          </a:solidFill>
                        </a:rPr>
                        <a:t>systèmes</a:t>
                      </a:r>
                      <a:endParaRPr sz="1400" u="none" strike="noStrike" cap="none" dirty="0"/>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5F5F5"/>
                    </a:solidFill>
                  </a:tcPr>
                </a:tc>
                <a:tc>
                  <a:txBody>
                    <a:bodyPr/>
                    <a:lstStyle/>
                    <a:p>
                      <a:pPr marL="0" marR="0" lvl="0" indent="0" algn="ctr" rtl="0">
                        <a:lnSpc>
                          <a:spcPct val="100000"/>
                        </a:lnSpc>
                        <a:spcBef>
                          <a:spcPts val="0"/>
                        </a:spcBef>
                        <a:spcAft>
                          <a:spcPts val="0"/>
                        </a:spcAft>
                        <a:buClr>
                          <a:srgbClr val="676A74"/>
                        </a:buClr>
                        <a:buSzPts val="1266"/>
                        <a:buFont typeface="Bodoni"/>
                        <a:buNone/>
                      </a:pPr>
                      <a:r>
                        <a:rPr lang="en-US" sz="1266" u="none" strike="noStrike" cap="none">
                          <a:solidFill>
                            <a:srgbClr val="676A74"/>
                          </a:solidFill>
                        </a:rPr>
                        <a:t>journalctl -f</a:t>
                      </a:r>
                      <a:endParaRPr sz="1400" u="none" strike="noStrike" cap="none"/>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5F5F5"/>
                    </a:solidFill>
                  </a:tcPr>
                </a:tc>
                <a:extLst>
                  <a:ext uri="{0D108BD9-81ED-4DB2-BD59-A6C34878D82A}">
                    <a16:rowId xmlns:a16="http://schemas.microsoft.com/office/drawing/2014/main" val="10006"/>
                  </a:ext>
                </a:extLst>
              </a:tr>
              <a:tr h="666225">
                <a:tc>
                  <a:txBody>
                    <a:bodyPr/>
                    <a:lstStyle/>
                    <a:p>
                      <a:pPr marL="0" marR="0" lvl="0" indent="0" algn="ctr" rtl="0">
                        <a:lnSpc>
                          <a:spcPct val="100000"/>
                        </a:lnSpc>
                        <a:spcBef>
                          <a:spcPts val="0"/>
                        </a:spcBef>
                        <a:spcAft>
                          <a:spcPts val="0"/>
                        </a:spcAft>
                        <a:buClr>
                          <a:srgbClr val="676A74"/>
                        </a:buClr>
                        <a:buSzPts val="1266"/>
                        <a:buFont typeface="Bodoni"/>
                        <a:buNone/>
                      </a:pPr>
                      <a:r>
                        <a:rPr lang="en-US" sz="1266" b="0" i="0" u="none" strike="noStrike" cap="none" dirty="0" err="1">
                          <a:solidFill>
                            <a:srgbClr val="676A74"/>
                          </a:solidFill>
                          <a:latin typeface="Arial"/>
                          <a:cs typeface="Arial"/>
                          <a:sym typeface="Arial"/>
                        </a:rPr>
                        <a:t>Basculer</a:t>
                      </a:r>
                      <a:r>
                        <a:rPr lang="en-US" sz="1266" b="0" i="0" u="none" strike="noStrike" cap="none" dirty="0">
                          <a:solidFill>
                            <a:srgbClr val="676A74"/>
                          </a:solidFill>
                          <a:latin typeface="Arial"/>
                          <a:cs typeface="Arial"/>
                          <a:sym typeface="Arial"/>
                        </a:rPr>
                        <a:t> </a:t>
                      </a:r>
                      <a:r>
                        <a:rPr lang="en-US" sz="1266" b="0" i="0" u="none" strike="noStrike" cap="none" dirty="0" err="1">
                          <a:solidFill>
                            <a:srgbClr val="676A74"/>
                          </a:solidFill>
                          <a:latin typeface="Arial"/>
                          <a:cs typeface="Arial"/>
                          <a:sym typeface="Arial"/>
                        </a:rPr>
                        <a:t>temporairement</a:t>
                      </a:r>
                      <a:r>
                        <a:rPr lang="en-US" sz="1266" b="0" i="0" u="none" strike="noStrike" cap="none" dirty="0">
                          <a:solidFill>
                            <a:srgbClr val="676A74"/>
                          </a:solidFill>
                          <a:latin typeface="Arial"/>
                          <a:cs typeface="Arial"/>
                          <a:sym typeface="Arial"/>
                        </a:rPr>
                        <a:t> de </a:t>
                      </a:r>
                      <a:r>
                        <a:rPr lang="en-US" sz="1266" b="0" i="0" u="none" strike="noStrike" cap="none" dirty="0" err="1">
                          <a:solidFill>
                            <a:srgbClr val="676A74"/>
                          </a:solidFill>
                          <a:latin typeface="Arial"/>
                          <a:cs typeface="Arial"/>
                          <a:sym typeface="Arial"/>
                        </a:rPr>
                        <a:t>runlevel</a:t>
                      </a:r>
                      <a:endParaRPr sz="1266" b="0" i="0" u="none" strike="noStrike" cap="none" dirty="0">
                        <a:solidFill>
                          <a:srgbClr val="676A74"/>
                        </a:solidFill>
                        <a:latin typeface="Arial"/>
                        <a:cs typeface="Arial"/>
                        <a:sym typeface="Arial"/>
                      </a:endParaRPr>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5F5F5">
                        <a:alpha val="0"/>
                      </a:srgbClr>
                    </a:solidFill>
                  </a:tcPr>
                </a:tc>
                <a:tc>
                  <a:txBody>
                    <a:bodyPr/>
                    <a:lstStyle/>
                    <a:p>
                      <a:pPr marL="0" marR="0" lvl="0" indent="0" algn="ctr" rtl="0">
                        <a:lnSpc>
                          <a:spcPct val="100000"/>
                        </a:lnSpc>
                        <a:spcBef>
                          <a:spcPts val="0"/>
                        </a:spcBef>
                        <a:spcAft>
                          <a:spcPts val="0"/>
                        </a:spcAft>
                        <a:buClr>
                          <a:srgbClr val="676A74"/>
                        </a:buClr>
                        <a:buSzPts val="1266"/>
                        <a:buFont typeface="Bodoni"/>
                        <a:buNone/>
                      </a:pPr>
                      <a:r>
                        <a:rPr lang="en-US" sz="1266" b="0" i="0" u="none" strike="noStrike" cap="none" dirty="0" err="1">
                          <a:solidFill>
                            <a:srgbClr val="676A74"/>
                          </a:solidFill>
                          <a:latin typeface="Arial"/>
                          <a:ea typeface="Bodoni"/>
                          <a:cs typeface="Arial"/>
                          <a:sym typeface="Bodoni"/>
                        </a:rPr>
                        <a:t>systemctl</a:t>
                      </a:r>
                      <a:r>
                        <a:rPr lang="en-US" sz="1266" b="0" i="0" u="none" strike="noStrike" cap="none" dirty="0">
                          <a:solidFill>
                            <a:srgbClr val="676A74"/>
                          </a:solidFill>
                          <a:latin typeface="Arial"/>
                          <a:ea typeface="Bodoni"/>
                          <a:cs typeface="Arial"/>
                          <a:sym typeface="Bodoni"/>
                        </a:rPr>
                        <a:t> isolate </a:t>
                      </a:r>
                      <a:r>
                        <a:rPr lang="en-US" sz="1266" b="0" i="0" u="none" strike="noStrike" cap="none" dirty="0" err="1">
                          <a:solidFill>
                            <a:srgbClr val="676A74"/>
                          </a:solidFill>
                          <a:latin typeface="Arial"/>
                          <a:ea typeface="Bodoni"/>
                          <a:cs typeface="Arial"/>
                          <a:sym typeface="Bodoni"/>
                        </a:rPr>
                        <a:t>nom.target</a:t>
                      </a:r>
                      <a:r>
                        <a:rPr lang="en-US" sz="1266" b="0" i="0" u="none" strike="noStrike" cap="none" dirty="0">
                          <a:solidFill>
                            <a:srgbClr val="676A74"/>
                          </a:solidFill>
                          <a:latin typeface="Arial"/>
                          <a:ea typeface="Bodoni"/>
                          <a:cs typeface="Arial"/>
                          <a:sym typeface="Bodoni"/>
                        </a:rPr>
                        <a:t> </a:t>
                      </a:r>
                      <a:endParaRPr sz="1266" b="0" i="0" u="none" strike="noStrike" cap="none" dirty="0">
                        <a:solidFill>
                          <a:srgbClr val="676A74"/>
                        </a:solidFill>
                        <a:latin typeface="Arial"/>
                        <a:cs typeface="Arial"/>
                        <a:sym typeface="Arial"/>
                      </a:endParaRPr>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C4BECB">
                        <a:alpha val="0"/>
                      </a:srgbClr>
                    </a:solidFill>
                  </a:tcPr>
                </a:tc>
                <a:extLst>
                  <a:ext uri="{0D108BD9-81ED-4DB2-BD59-A6C34878D82A}">
                    <a16:rowId xmlns:a16="http://schemas.microsoft.com/office/drawing/2014/main" val="10007"/>
                  </a:ext>
                </a:extLst>
              </a:tr>
              <a:tr h="666225">
                <a:tc>
                  <a:txBody>
                    <a:bodyPr/>
                    <a:lstStyle/>
                    <a:p>
                      <a:pPr marL="0" marR="0" lvl="0" indent="0" algn="ctr" rtl="0">
                        <a:lnSpc>
                          <a:spcPct val="100000"/>
                        </a:lnSpc>
                        <a:spcBef>
                          <a:spcPts val="0"/>
                        </a:spcBef>
                        <a:spcAft>
                          <a:spcPts val="0"/>
                        </a:spcAft>
                        <a:buClr>
                          <a:srgbClr val="676A74"/>
                        </a:buClr>
                        <a:buSzPts val="1266"/>
                        <a:buFont typeface="Bodoni"/>
                        <a:buNone/>
                      </a:pPr>
                      <a:r>
                        <a:rPr lang="en-US" sz="1266" b="0" i="0" u="none" strike="noStrike" cap="none" dirty="0">
                          <a:solidFill>
                            <a:srgbClr val="676A74"/>
                          </a:solidFill>
                          <a:latin typeface="Arial"/>
                          <a:ea typeface="Bodoni"/>
                          <a:cs typeface="Arial"/>
                          <a:sym typeface="Bodoni"/>
                        </a:rPr>
                        <a:t>Changer de </a:t>
                      </a:r>
                      <a:r>
                        <a:rPr lang="en-US" sz="1266" b="0" i="0" u="none" strike="noStrike" cap="none" dirty="0" err="1">
                          <a:solidFill>
                            <a:srgbClr val="676A74"/>
                          </a:solidFill>
                          <a:latin typeface="Arial"/>
                          <a:ea typeface="Bodoni"/>
                          <a:cs typeface="Arial"/>
                          <a:sym typeface="Bodoni"/>
                        </a:rPr>
                        <a:t>runlevel</a:t>
                      </a:r>
                      <a:r>
                        <a:rPr lang="en-US" sz="1266" b="0" i="0" u="none" strike="noStrike" cap="none" dirty="0">
                          <a:solidFill>
                            <a:srgbClr val="676A74"/>
                          </a:solidFill>
                          <a:latin typeface="Arial"/>
                          <a:ea typeface="Bodoni"/>
                          <a:cs typeface="Arial"/>
                          <a:sym typeface="Bodoni"/>
                        </a:rPr>
                        <a:t> par </a:t>
                      </a:r>
                      <a:r>
                        <a:rPr lang="en-US" sz="1266" b="0" i="0" u="none" strike="noStrike" cap="none" dirty="0" err="1">
                          <a:solidFill>
                            <a:srgbClr val="676A74"/>
                          </a:solidFill>
                          <a:latin typeface="Arial"/>
                          <a:ea typeface="Bodoni"/>
                          <a:cs typeface="Arial"/>
                          <a:sym typeface="Bodoni"/>
                        </a:rPr>
                        <a:t>défaut</a:t>
                      </a:r>
                      <a:r>
                        <a:rPr lang="en-US" sz="1266" b="0" i="0" u="none" strike="noStrike" cap="none" dirty="0">
                          <a:solidFill>
                            <a:srgbClr val="676A74"/>
                          </a:solidFill>
                          <a:latin typeface="Arial"/>
                          <a:ea typeface="Bodoni"/>
                          <a:cs typeface="Arial"/>
                          <a:sym typeface="Bodoni"/>
                        </a:rPr>
                        <a:t> </a:t>
                      </a:r>
                      <a:endParaRPr sz="1266" b="0" i="0" u="none" strike="noStrike" cap="none" dirty="0">
                        <a:solidFill>
                          <a:srgbClr val="676A74"/>
                        </a:solidFill>
                        <a:latin typeface="Arial"/>
                        <a:cs typeface="Arial"/>
                        <a:sym typeface="Arial"/>
                      </a:endParaRPr>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5F5F5"/>
                    </a:solidFill>
                  </a:tcPr>
                </a:tc>
                <a:tc>
                  <a:txBody>
                    <a:bodyPr/>
                    <a:lstStyle/>
                    <a:p>
                      <a:pPr marL="0" marR="0" lvl="0" indent="0" algn="ctr" rtl="0">
                        <a:lnSpc>
                          <a:spcPct val="100000"/>
                        </a:lnSpc>
                        <a:spcBef>
                          <a:spcPts val="0"/>
                        </a:spcBef>
                        <a:spcAft>
                          <a:spcPts val="0"/>
                        </a:spcAft>
                        <a:buClr>
                          <a:srgbClr val="676A74"/>
                        </a:buClr>
                        <a:buSzPts val="1266"/>
                        <a:buFont typeface="Bodoni"/>
                        <a:buNone/>
                      </a:pPr>
                      <a:r>
                        <a:rPr lang="en-US" sz="1266" b="0" i="0" u="none" strike="noStrike" cap="none" dirty="0" err="1">
                          <a:solidFill>
                            <a:srgbClr val="676A74"/>
                          </a:solidFill>
                          <a:latin typeface="Arial"/>
                          <a:ea typeface="Bodoni"/>
                          <a:cs typeface="Arial"/>
                          <a:sym typeface="Bodoni"/>
                        </a:rPr>
                        <a:t>systemctl</a:t>
                      </a:r>
                      <a:r>
                        <a:rPr lang="en-US" sz="1266" b="0" i="0" u="none" strike="noStrike" cap="none" dirty="0">
                          <a:solidFill>
                            <a:srgbClr val="676A74"/>
                          </a:solidFill>
                          <a:latin typeface="Arial"/>
                          <a:ea typeface="Bodoni"/>
                          <a:cs typeface="Arial"/>
                          <a:sym typeface="Bodoni"/>
                        </a:rPr>
                        <a:t> set-default </a:t>
                      </a:r>
                      <a:r>
                        <a:rPr lang="en-US" sz="1266" b="0" i="0" u="none" strike="noStrike" cap="none" dirty="0" err="1">
                          <a:solidFill>
                            <a:srgbClr val="676A74"/>
                          </a:solidFill>
                          <a:latin typeface="Arial"/>
                          <a:ea typeface="Bodoni"/>
                          <a:cs typeface="Arial"/>
                          <a:sym typeface="Bodoni"/>
                        </a:rPr>
                        <a:t>nom.target</a:t>
                      </a:r>
                      <a:r>
                        <a:rPr lang="en-US" sz="1266" b="0" i="0" u="none" strike="noStrike" cap="none" dirty="0">
                          <a:solidFill>
                            <a:srgbClr val="676A74"/>
                          </a:solidFill>
                          <a:latin typeface="Arial"/>
                          <a:ea typeface="Bodoni"/>
                          <a:cs typeface="Arial"/>
                          <a:sym typeface="Bodoni"/>
                        </a:rPr>
                        <a:t> </a:t>
                      </a:r>
                      <a:endParaRPr sz="1266" b="0" i="0" u="none" strike="noStrike" cap="none" dirty="0">
                        <a:solidFill>
                          <a:srgbClr val="676A74"/>
                        </a:solidFill>
                        <a:latin typeface="Arial"/>
                        <a:cs typeface="Arial"/>
                        <a:sym typeface="Arial"/>
                      </a:endParaRPr>
                    </a:p>
                  </a:txBody>
                  <a:tcPr marL="76200" marR="76200" marT="76200" marB="76200" anchor="ctr">
                    <a:lnL w="12700" cap="flat" cmpd="sng">
                      <a:solidFill>
                        <a:schemeClr val="lt2"/>
                      </a:solidFill>
                      <a:prstDash val="solid"/>
                      <a:round/>
                      <a:headEnd type="none" w="sm" len="sm"/>
                      <a:tailEnd type="none" w="sm" len="sm"/>
                    </a:lnL>
                    <a:lnR w="1270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5F5F5"/>
                    </a:solidFill>
                  </a:tcPr>
                </a:tc>
                <a:extLst>
                  <a:ext uri="{0D108BD9-81ED-4DB2-BD59-A6C34878D82A}">
                    <a16:rowId xmlns:a16="http://schemas.microsoft.com/office/drawing/2014/main" val="10008"/>
                  </a:ext>
                </a:extLst>
              </a:tr>
            </a:tbl>
          </a:graphicData>
        </a:graphic>
      </p:graphicFrame>
      <p:sp>
        <p:nvSpPr>
          <p:cNvPr id="473" name="Google Shape;473;p74"/>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a:t>Systemd: Utilitaires de base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5"/>
          <p:cNvSpPr txBox="1">
            <a:spLocks noGrp="1"/>
          </p:cNvSpPr>
          <p:nvPr>
            <p:ph type="body" idx="1"/>
          </p:nvPr>
        </p:nvSpPr>
        <p:spPr>
          <a:xfrm>
            <a:off x="517194" y="1964659"/>
            <a:ext cx="11239500" cy="4286250"/>
          </a:xfrm>
          <a:prstGeom prst="rect">
            <a:avLst/>
          </a:prstGeom>
          <a:noFill/>
          <a:ln>
            <a:noFill/>
          </a:ln>
        </p:spPr>
        <p:txBody>
          <a:bodyPr spcFirstLastPara="1" wrap="square" lIns="50800" tIns="50800" rIns="50800" bIns="50800" anchor="ctr" anchorCtr="0">
            <a:noAutofit/>
          </a:bodyPr>
          <a:lstStyle/>
          <a:p>
            <a:pPr marL="330387" lvl="0" indent="-330387" algn="just" rtl="0">
              <a:lnSpc>
                <a:spcPct val="100000"/>
              </a:lnSpc>
              <a:spcBef>
                <a:spcPts val="0"/>
              </a:spcBef>
              <a:spcAft>
                <a:spcPts val="0"/>
              </a:spcAft>
              <a:buSzPts val="1080"/>
              <a:buChar char="●"/>
            </a:pPr>
            <a:r>
              <a:rPr lang="en-US" sz="1800"/>
              <a:t>Conception propre, moderne et efficace.</a:t>
            </a:r>
            <a:endParaRPr/>
          </a:p>
          <a:p>
            <a:pPr marL="330387" lvl="0" indent="-330387" algn="just" rtl="0">
              <a:lnSpc>
                <a:spcPct val="100000"/>
              </a:lnSpc>
              <a:spcBef>
                <a:spcPts val="1687"/>
              </a:spcBef>
              <a:spcAft>
                <a:spcPts val="0"/>
              </a:spcAft>
              <a:buSzPts val="1080"/>
              <a:buChar char="●"/>
            </a:pPr>
            <a:r>
              <a:rPr lang="en-US" sz="1800"/>
              <a:t>Traitement simultané et parallèle au démarrage.</a:t>
            </a:r>
            <a:endParaRPr/>
          </a:p>
          <a:p>
            <a:pPr marL="330387" lvl="0" indent="-330387" algn="just" rtl="0">
              <a:lnSpc>
                <a:spcPct val="100000"/>
              </a:lnSpc>
              <a:spcBef>
                <a:spcPts val="1687"/>
              </a:spcBef>
              <a:spcAft>
                <a:spcPts val="0"/>
              </a:spcAft>
              <a:buSzPts val="1080"/>
              <a:buChar char="●"/>
            </a:pPr>
            <a:r>
              <a:rPr lang="en-US" sz="1800"/>
              <a:t>Syntaxe d'unité simple.</a:t>
            </a:r>
            <a:endParaRPr/>
          </a:p>
          <a:p>
            <a:pPr marL="330387" lvl="0" indent="-330387" algn="just" rtl="0">
              <a:lnSpc>
                <a:spcPct val="100000"/>
              </a:lnSpc>
              <a:spcBef>
                <a:spcPts val="1687"/>
              </a:spcBef>
              <a:spcAft>
                <a:spcPts val="0"/>
              </a:spcAft>
              <a:buSzPts val="1080"/>
              <a:buChar char="●"/>
            </a:pPr>
            <a:r>
              <a:rPr lang="en-US" sz="1800"/>
              <a:t>Empreintes mémoire réduites.</a:t>
            </a:r>
            <a:endParaRPr/>
          </a:p>
          <a:p>
            <a:pPr marL="330387" lvl="0" indent="-330387" algn="just" rtl="0">
              <a:lnSpc>
                <a:spcPct val="100000"/>
              </a:lnSpc>
              <a:spcBef>
                <a:spcPts val="1687"/>
              </a:spcBef>
              <a:spcAft>
                <a:spcPts val="0"/>
              </a:spcAft>
              <a:buSzPts val="1080"/>
              <a:buChar char="●"/>
            </a:pPr>
            <a:r>
              <a:rPr lang="en-US" sz="1800"/>
              <a:t>Technique améliorée pour exprimer les dépendances.</a:t>
            </a:r>
            <a:endParaRPr/>
          </a:p>
          <a:p>
            <a:pPr marL="330387" lvl="0" indent="-330387" algn="just" rtl="0">
              <a:lnSpc>
                <a:spcPct val="100000"/>
              </a:lnSpc>
              <a:spcBef>
                <a:spcPts val="1687"/>
              </a:spcBef>
              <a:spcAft>
                <a:spcPts val="0"/>
              </a:spcAft>
              <a:buSzPts val="1080"/>
              <a:buChar char="●"/>
            </a:pPr>
            <a:r>
              <a:rPr lang="en-US" sz="1800"/>
              <a:t>Instruction d'initialisation écrite dans le fichier de configuration et non dans le script shell.</a:t>
            </a:r>
            <a:endParaRPr/>
          </a:p>
          <a:p>
            <a:pPr marL="330387" lvl="0" indent="-330387" algn="just" rtl="0">
              <a:lnSpc>
                <a:spcPct val="100000"/>
              </a:lnSpc>
              <a:spcBef>
                <a:spcPts val="1687"/>
              </a:spcBef>
              <a:spcAft>
                <a:spcPts val="0"/>
              </a:spcAft>
              <a:buSzPts val="1080"/>
              <a:buChar char="●"/>
            </a:pPr>
            <a:r>
              <a:rPr lang="en-US" sz="1800"/>
              <a:t>Enregistrement des événements avec </a:t>
            </a:r>
            <a:r>
              <a:rPr lang="en-US" sz="1800" b="1"/>
              <a:t>journald</a:t>
            </a:r>
            <a:r>
              <a:rPr lang="en-US" sz="1800"/>
              <a:t>. Choix de journalisation des événements du système avec systemd ainsi que syslog.</a:t>
            </a:r>
            <a:endParaRPr/>
          </a:p>
          <a:p>
            <a:pPr marL="330387" lvl="0" indent="-330387" algn="just" rtl="0">
              <a:lnSpc>
                <a:spcPct val="100000"/>
              </a:lnSpc>
              <a:spcBef>
                <a:spcPts val="1687"/>
              </a:spcBef>
              <a:spcAft>
                <a:spcPts val="0"/>
              </a:spcAft>
              <a:buSzPts val="1080"/>
              <a:buChar char="●"/>
            </a:pPr>
            <a:r>
              <a:rPr lang="en-US" sz="1800"/>
              <a:t>L'état de systemd peut être préservé pour être appelé plus tard dans le futur.</a:t>
            </a:r>
            <a:endParaRPr/>
          </a:p>
          <a:p>
            <a:pPr marL="330387" lvl="0" indent="-330387" algn="just" rtl="0">
              <a:lnSpc>
                <a:spcPct val="100000"/>
              </a:lnSpc>
              <a:spcBef>
                <a:spcPts val="1687"/>
              </a:spcBef>
              <a:spcAft>
                <a:spcPts val="0"/>
              </a:spcAft>
              <a:buSzPts val="1080"/>
              <a:buChar char="●"/>
            </a:pPr>
            <a:r>
              <a:rPr lang="en-US" sz="1800"/>
              <a:t>Suivi des processus en utilisant le </a:t>
            </a:r>
            <a:r>
              <a:rPr lang="en-US" sz="1800" b="1"/>
              <a:t>cgroup</a:t>
            </a:r>
            <a:r>
              <a:rPr lang="en-US" sz="1800"/>
              <a:t> du noyau et non le PID.</a:t>
            </a:r>
            <a:endParaRPr/>
          </a:p>
        </p:txBody>
      </p:sp>
      <p:sp>
        <p:nvSpPr>
          <p:cNvPr id="480" name="Google Shape;480;p75"/>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00"/>
              <a:buFont typeface="Bodoni"/>
              <a:buNone/>
            </a:pPr>
            <a:r>
              <a:rPr lang="en-US" dirty="0"/>
              <a:t>Résumé: </a:t>
            </a:r>
            <a:r>
              <a:rPr lang="en-US" dirty="0" err="1"/>
              <a:t>Caractéristiques</a:t>
            </a:r>
            <a:r>
              <a:rPr lang="en-US"/>
              <a:t> de </a:t>
            </a:r>
            <a:r>
              <a:rPr lang="en-US" dirty="0" err="1"/>
              <a:t>Systemd</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0"/>
        <p:cNvGrpSpPr/>
        <p:nvPr/>
      </p:nvGrpSpPr>
      <p:grpSpPr>
        <a:xfrm>
          <a:off x="0" y="0"/>
          <a:ext cx="0" cy="0"/>
          <a:chOff x="0" y="0"/>
          <a:chExt cx="0" cy="0"/>
        </a:xfrm>
      </p:grpSpPr>
      <p:cxnSp>
        <p:nvCxnSpPr>
          <p:cNvPr id="181" name="Google Shape;181;p33"/>
          <p:cNvCxnSpPr/>
          <p:nvPr/>
        </p:nvCxnSpPr>
        <p:spPr>
          <a:xfrm>
            <a:off x="1763924" y="2423848"/>
            <a:ext cx="8664154" cy="1"/>
          </a:xfrm>
          <a:prstGeom prst="straightConnector1">
            <a:avLst/>
          </a:prstGeom>
          <a:noFill/>
          <a:ln w="12700" cap="flat" cmpd="sng">
            <a:solidFill>
              <a:srgbClr val="C0C0C0"/>
            </a:solidFill>
            <a:prstDash val="solid"/>
            <a:miter lim="400000"/>
            <a:headEnd type="none" w="sm" len="sm"/>
            <a:tailEnd type="none" w="sm" len="sm"/>
          </a:ln>
        </p:spPr>
      </p:cxnSp>
      <p:cxnSp>
        <p:nvCxnSpPr>
          <p:cNvPr id="182" name="Google Shape;182;p33"/>
          <p:cNvCxnSpPr/>
          <p:nvPr/>
        </p:nvCxnSpPr>
        <p:spPr>
          <a:xfrm>
            <a:off x="1763923" y="4015594"/>
            <a:ext cx="8664154" cy="1"/>
          </a:xfrm>
          <a:prstGeom prst="straightConnector1">
            <a:avLst/>
          </a:prstGeom>
          <a:noFill/>
          <a:ln w="12700" cap="flat" cmpd="sng">
            <a:solidFill>
              <a:srgbClr val="C0C0C0"/>
            </a:solidFill>
            <a:prstDash val="solid"/>
            <a:miter lim="400000"/>
            <a:headEnd type="none" w="sm" len="sm"/>
            <a:tailEnd type="none" w="sm" len="sm"/>
          </a:ln>
        </p:spPr>
      </p:cxnSp>
      <p:sp>
        <p:nvSpPr>
          <p:cNvPr id="183" name="Google Shape;183;p33"/>
          <p:cNvSpPr txBox="1">
            <a:spLocks noGrp="1"/>
          </p:cNvSpPr>
          <p:nvPr>
            <p:ph type="title"/>
          </p:nvPr>
        </p:nvSpPr>
        <p:spPr>
          <a:xfrm>
            <a:off x="1881188" y="2549947"/>
            <a:ext cx="8429625" cy="1696641"/>
          </a:xfrm>
          <a:prstGeom prst="rect">
            <a:avLst/>
          </a:prstGeom>
          <a:noFill/>
          <a:ln>
            <a:noFill/>
          </a:ln>
        </p:spPr>
        <p:txBody>
          <a:bodyPr spcFirstLastPara="1" wrap="square" lIns="50800" tIns="50800" rIns="50800" bIns="50800" anchor="ctr" anchorCtr="0">
            <a:normAutofit/>
          </a:bodyPr>
          <a:lstStyle/>
          <a:p>
            <a:pPr>
              <a:spcBef>
                <a:spcPts val="0"/>
              </a:spcBef>
              <a:buSzPts val="5400"/>
            </a:pPr>
            <a:r>
              <a:rPr lang="en-US" sz="5400" dirty="0" err="1"/>
              <a:t>Séquence</a:t>
            </a:r>
            <a:r>
              <a:rPr lang="en-US" sz="5400" dirty="0"/>
              <a:t> de </a:t>
            </a:r>
            <a:r>
              <a:rPr lang="en-US" sz="5400" dirty="0" err="1"/>
              <a:t>démarrage</a:t>
            </a:r>
            <a:br>
              <a:rPr lang="en-US" sz="5400" dirty="0"/>
            </a:b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4"/>
          <p:cNvSpPr txBox="1">
            <a:spLocks noGrp="1"/>
          </p:cNvSpPr>
          <p:nvPr>
            <p:ph type="body" idx="1"/>
          </p:nvPr>
        </p:nvSpPr>
        <p:spPr>
          <a:xfrm>
            <a:off x="632012" y="1725589"/>
            <a:ext cx="11083738" cy="4286251"/>
          </a:xfrm>
          <a:prstGeom prst="rect">
            <a:avLst/>
          </a:prstGeom>
          <a:noFill/>
          <a:ln>
            <a:noFill/>
          </a:ln>
        </p:spPr>
        <p:txBody>
          <a:bodyPr spcFirstLastPara="1" wrap="square" lIns="50800" tIns="50800" rIns="50800" bIns="50800" anchor="t" anchorCtr="0">
            <a:normAutofit/>
          </a:bodyPr>
          <a:lstStyle/>
          <a:p>
            <a:pPr marL="0" lvl="0" indent="0" algn="just" rtl="0">
              <a:lnSpc>
                <a:spcPct val="100000"/>
              </a:lnSpc>
              <a:spcBef>
                <a:spcPts val="0"/>
              </a:spcBef>
              <a:spcAft>
                <a:spcPts val="0"/>
              </a:spcAft>
              <a:buSzPts val="1519"/>
              <a:buNone/>
            </a:pPr>
            <a:endParaRPr dirty="0"/>
          </a:p>
          <a:p>
            <a:pPr marL="330387" lvl="0" indent="-233955" algn="just" rtl="0">
              <a:lnSpc>
                <a:spcPct val="100000"/>
              </a:lnSpc>
              <a:spcBef>
                <a:spcPts val="1687"/>
              </a:spcBef>
              <a:spcAft>
                <a:spcPts val="0"/>
              </a:spcAft>
              <a:buSzPts val="1519"/>
              <a:buNone/>
            </a:pPr>
            <a:endParaRPr dirty="0"/>
          </a:p>
          <a:p>
            <a:pPr marL="0" lvl="0" indent="0" algn="just" rtl="0">
              <a:lnSpc>
                <a:spcPct val="150000"/>
              </a:lnSpc>
              <a:spcBef>
                <a:spcPts val="1687"/>
              </a:spcBef>
              <a:spcAft>
                <a:spcPts val="0"/>
              </a:spcAft>
              <a:buSzPts val="1680"/>
              <a:buNone/>
            </a:pPr>
            <a:r>
              <a:rPr lang="en-US" dirty="0"/>
              <a:t>Les </a:t>
            </a:r>
            <a:r>
              <a:rPr lang="en-US" dirty="0" err="1"/>
              <a:t>gestionnaires</a:t>
            </a:r>
            <a:r>
              <a:rPr lang="en-US" dirty="0"/>
              <a:t> de </a:t>
            </a:r>
            <a:r>
              <a:rPr lang="en-US" dirty="0" err="1"/>
              <a:t>démarrage</a:t>
            </a:r>
            <a:r>
              <a:rPr lang="en-US" dirty="0"/>
              <a:t>, </a:t>
            </a:r>
            <a:r>
              <a:rPr lang="en-US" dirty="0" err="1"/>
              <a:t>responsables</a:t>
            </a:r>
            <a:r>
              <a:rPr lang="en-US" dirty="0"/>
              <a:t> du </a:t>
            </a:r>
            <a:r>
              <a:rPr lang="en-US" dirty="0" err="1"/>
              <a:t>lancement</a:t>
            </a:r>
            <a:r>
              <a:rPr lang="en-US" dirty="0"/>
              <a:t> du noyau, </a:t>
            </a:r>
            <a:r>
              <a:rPr lang="en-US" dirty="0" err="1"/>
              <a:t>ont</a:t>
            </a:r>
            <a:r>
              <a:rPr lang="en-US" dirty="0"/>
              <a:t> bien </a:t>
            </a:r>
            <a:r>
              <a:rPr lang="en-US" dirty="0" err="1"/>
              <a:t>évolué</a:t>
            </a:r>
            <a:r>
              <a:rPr lang="en-US" dirty="0"/>
              <a:t>. </a:t>
            </a:r>
            <a:r>
              <a:rPr lang="en-US" dirty="0" err="1"/>
              <a:t>Cette</a:t>
            </a:r>
            <a:r>
              <a:rPr lang="en-US" dirty="0"/>
              <a:t> </a:t>
            </a:r>
            <a:r>
              <a:rPr lang="en-US" dirty="0" err="1"/>
              <a:t>évolution</a:t>
            </a:r>
            <a:r>
              <a:rPr lang="en-US" dirty="0"/>
              <a:t> </a:t>
            </a:r>
            <a:r>
              <a:rPr lang="en-US" dirty="0" err="1"/>
              <a:t>permet</a:t>
            </a:r>
            <a:r>
              <a:rPr lang="en-US" dirty="0"/>
              <a:t> de </a:t>
            </a:r>
            <a:r>
              <a:rPr lang="en-US" dirty="0" err="1"/>
              <a:t>combler</a:t>
            </a:r>
            <a:r>
              <a:rPr lang="en-US" dirty="0"/>
              <a:t> les </a:t>
            </a:r>
            <a:r>
              <a:rPr lang="en-US" dirty="0" err="1"/>
              <a:t>limites</a:t>
            </a:r>
            <a:r>
              <a:rPr lang="en-US" dirty="0"/>
              <a:t> des </a:t>
            </a:r>
            <a:r>
              <a:rPr lang="en-US" dirty="0" err="1"/>
              <a:t>anciennes</a:t>
            </a:r>
            <a:r>
              <a:rPr lang="en-US" dirty="0"/>
              <a:t> versions et de proposer des </a:t>
            </a:r>
            <a:r>
              <a:rPr lang="en-US" dirty="0" err="1"/>
              <a:t>nouvelles</a:t>
            </a:r>
            <a:r>
              <a:rPr lang="en-US" dirty="0"/>
              <a:t> </a:t>
            </a:r>
            <a:r>
              <a:rPr lang="en-US" dirty="0" err="1"/>
              <a:t>fonctionnalités</a:t>
            </a:r>
            <a:r>
              <a:rPr lang="en-US" dirty="0"/>
              <a:t>. </a:t>
            </a:r>
            <a:endParaRPr dirty="0"/>
          </a:p>
        </p:txBody>
      </p:sp>
      <p:sp>
        <p:nvSpPr>
          <p:cNvPr id="189" name="Google Shape;189;p34"/>
          <p:cNvSpPr txBox="1">
            <a:spLocks noGrp="1"/>
          </p:cNvSpPr>
          <p:nvPr>
            <p:ph type="title"/>
          </p:nvPr>
        </p:nvSpPr>
        <p:spPr>
          <a:xfrm>
            <a:off x="1700882" y="83467"/>
            <a:ext cx="8988581" cy="1696641"/>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5400"/>
              <a:buFont typeface="Bodoni"/>
              <a:buNone/>
            </a:pPr>
            <a:r>
              <a:rPr lang="en-US" sz="5400"/>
              <a:t>Gestionnaire de démarrage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5"/>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5460"/>
              <a:buFont typeface="Bodoni"/>
              <a:buNone/>
            </a:pPr>
            <a:r>
              <a:rPr lang="en-US" sz="5460" b="0" i="0" u="none" strike="noStrike" cap="none">
                <a:solidFill>
                  <a:srgbClr val="D93E2B"/>
                </a:solidFill>
                <a:latin typeface="Bodoni"/>
                <a:ea typeface="Bodoni"/>
                <a:cs typeface="Bodoni"/>
                <a:sym typeface="Bodoni"/>
              </a:rPr>
              <a:t>Séquence de démarrage</a:t>
            </a:r>
            <a:endParaRPr sz="5460" b="0" i="0" u="none" strike="noStrike" cap="none">
              <a:solidFill>
                <a:srgbClr val="D93E2B"/>
              </a:solidFill>
              <a:latin typeface="Bodoni"/>
              <a:ea typeface="Bodoni"/>
              <a:cs typeface="Bodoni"/>
              <a:sym typeface="Bodoni"/>
            </a:endParaRPr>
          </a:p>
        </p:txBody>
      </p:sp>
      <p:pic>
        <p:nvPicPr>
          <p:cNvPr id="195" name="Google Shape;195;p35" descr="Image"/>
          <p:cNvPicPr preferRelativeResize="0"/>
          <p:nvPr/>
        </p:nvPicPr>
        <p:blipFill rotWithShape="1">
          <a:blip r:embed="rId3">
            <a:alphaModFix/>
          </a:blip>
          <a:srcRect r="33158"/>
          <a:stretch/>
        </p:blipFill>
        <p:spPr>
          <a:xfrm>
            <a:off x="4863236" y="1905618"/>
            <a:ext cx="4750677" cy="4626158"/>
          </a:xfrm>
          <a:prstGeom prst="rect">
            <a:avLst/>
          </a:prstGeom>
          <a:noFill/>
          <a:ln>
            <a:noFill/>
          </a:ln>
        </p:spPr>
      </p:pic>
      <p:sp>
        <p:nvSpPr>
          <p:cNvPr id="196" name="Google Shape;196;p35"/>
          <p:cNvSpPr/>
          <p:nvPr/>
        </p:nvSpPr>
        <p:spPr>
          <a:xfrm>
            <a:off x="489814" y="1752600"/>
            <a:ext cx="3535679" cy="1203960"/>
          </a:xfrm>
          <a:prstGeom prst="cloud">
            <a:avLst/>
          </a:prstGeom>
          <a:gradFill>
            <a:gsLst>
              <a:gs pos="0">
                <a:srgbClr val="FFB9AA"/>
              </a:gs>
              <a:gs pos="35000">
                <a:srgbClr val="FFCCC3"/>
              </a:gs>
              <a:gs pos="100000">
                <a:srgbClr val="FFEAE7"/>
              </a:gs>
            </a:gsLst>
            <a:lin ang="16200000" scaled="0"/>
          </a:gradFill>
          <a:ln w="9525" cap="flat" cmpd="sng">
            <a:solidFill>
              <a:srgbClr val="CD8474"/>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Bodoni"/>
              <a:buNone/>
            </a:pPr>
            <a:endParaRPr sz="3200" b="0" i="0" u="none" strike="noStrike" cap="none">
              <a:solidFill>
                <a:srgbClr val="FFFFFF"/>
              </a:solidFill>
              <a:latin typeface="Palatino"/>
              <a:ea typeface="Palatino"/>
              <a:cs typeface="Palatino"/>
              <a:sym typeface="Palatino"/>
            </a:endParaRPr>
          </a:p>
        </p:txBody>
      </p:sp>
      <p:sp>
        <p:nvSpPr>
          <p:cNvPr id="197" name="Google Shape;197;p35"/>
          <p:cNvSpPr txBox="1"/>
          <p:nvPr/>
        </p:nvSpPr>
        <p:spPr>
          <a:xfrm>
            <a:off x="895300" y="2058025"/>
            <a:ext cx="2757600" cy="471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C00000"/>
              </a:buClr>
              <a:buSzPts val="2400"/>
              <a:buFont typeface="Palatino"/>
              <a:buNone/>
            </a:pPr>
            <a:r>
              <a:rPr lang="en-US" sz="2400" b="1" i="0" u="none" strike="noStrike" cap="none">
                <a:solidFill>
                  <a:srgbClr val="C00000"/>
                </a:solidFill>
                <a:latin typeface="Palatino"/>
                <a:ea typeface="Palatino"/>
                <a:cs typeface="Palatino"/>
                <a:sym typeface="Palatino"/>
              </a:rPr>
              <a:t>Comment c’était?</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500"/>
                                        <p:tgtEl>
                                          <p:spTgt spid="197"/>
                                        </p:tgtEl>
                                        <p:attrNameLst>
                                          <p:attrName>ppt_w</p:attrName>
                                        </p:attrNameLst>
                                      </p:cBhvr>
                                      <p:tavLst>
                                        <p:tav tm="0">
                                          <p:val>
                                            <p:strVal val="0"/>
                                          </p:val>
                                        </p:tav>
                                        <p:tav tm="100000">
                                          <p:val>
                                            <p:strVal val="#ppt_w"/>
                                          </p:val>
                                        </p:tav>
                                      </p:tavLst>
                                    </p:anim>
                                    <p:anim calcmode="lin" valueType="num">
                                      <p:cBhvr additive="base">
                                        <p:cTn id="8" dur="500"/>
                                        <p:tgtEl>
                                          <p:spTgt spid="197"/>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p:tgtEl>
                                          <p:spTgt spid="196"/>
                                        </p:tgtEl>
                                        <p:attrNameLst>
                                          <p:attrName>ppt_w</p:attrName>
                                        </p:attrNameLst>
                                      </p:cBhvr>
                                      <p:tavLst>
                                        <p:tav tm="0">
                                          <p:val>
                                            <p:strVal val="0"/>
                                          </p:val>
                                        </p:tav>
                                        <p:tav tm="100000">
                                          <p:val>
                                            <p:strVal val="#ppt_w"/>
                                          </p:val>
                                        </p:tav>
                                      </p:tavLst>
                                    </p:anim>
                                    <p:anim calcmode="lin" valueType="num">
                                      <p:cBhvr additive="base">
                                        <p:cTn id="12" dur="500"/>
                                        <p:tgtEl>
                                          <p:spTgt spid="1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fontScale="90000"/>
          </a:bodyPr>
          <a:lstStyle/>
          <a:p>
            <a:pPr marL="0" lvl="0" indent="0" algn="ctr" rtl="0">
              <a:lnSpc>
                <a:spcPct val="90000"/>
              </a:lnSpc>
              <a:spcBef>
                <a:spcPts val="0"/>
              </a:spcBef>
              <a:spcAft>
                <a:spcPts val="0"/>
              </a:spcAft>
              <a:buClr>
                <a:srgbClr val="D93E2B"/>
              </a:buClr>
              <a:buSzPct val="100000"/>
              <a:buFont typeface="Bodoni"/>
              <a:buNone/>
            </a:pPr>
            <a:r>
              <a:rPr lang="en-US" sz="5810" b="0" i="0" u="none" strike="noStrike" cap="none">
                <a:solidFill>
                  <a:srgbClr val="D93E2B"/>
                </a:solidFill>
                <a:latin typeface="Bodoni"/>
                <a:ea typeface="Bodoni"/>
                <a:cs typeface="Bodoni"/>
                <a:sym typeface="Bodoni"/>
              </a:rPr>
              <a:t>Séquence de démarrage</a:t>
            </a:r>
            <a:endParaRPr sz="700" b="0" i="0" u="none" strike="noStrike" cap="none">
              <a:solidFill>
                <a:srgbClr val="D93E2B"/>
              </a:solidFill>
              <a:latin typeface="Bodoni"/>
              <a:ea typeface="Bodoni"/>
              <a:cs typeface="Bodoni"/>
              <a:sym typeface="Bodoni"/>
            </a:endParaRPr>
          </a:p>
        </p:txBody>
      </p:sp>
      <p:pic>
        <p:nvPicPr>
          <p:cNvPr id="203" name="Google Shape;203;p36" descr="Capture d’écran 2020-10-11 à 1.54.59 PM.png"/>
          <p:cNvPicPr preferRelativeResize="0"/>
          <p:nvPr/>
        </p:nvPicPr>
        <p:blipFill rotWithShape="1">
          <a:blip r:embed="rId3">
            <a:alphaModFix/>
          </a:blip>
          <a:srcRect/>
          <a:stretch/>
        </p:blipFill>
        <p:spPr>
          <a:xfrm>
            <a:off x="1524000" y="2403031"/>
            <a:ext cx="9144001" cy="31770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7"/>
          <p:cNvSpPr txBox="1">
            <a:spLocks noGrp="1"/>
          </p:cNvSpPr>
          <p:nvPr>
            <p:ph type="title"/>
          </p:nvPr>
        </p:nvSpPr>
        <p:spPr>
          <a:xfrm>
            <a:off x="476250" y="562570"/>
            <a:ext cx="11239500" cy="857250"/>
          </a:xfrm>
          <a:prstGeom prst="rect">
            <a:avLst/>
          </a:prstGeom>
          <a:noFill/>
          <a:ln>
            <a:noFill/>
          </a:ln>
        </p:spPr>
        <p:txBody>
          <a:bodyPr spcFirstLastPara="1" wrap="square" lIns="50800" tIns="50800" rIns="50800" bIns="50800" anchor="ctr" anchorCtr="0">
            <a:normAutofit/>
          </a:bodyPr>
          <a:lstStyle/>
          <a:p>
            <a:pPr marL="0" lvl="0" indent="0" algn="ctr" rtl="0">
              <a:lnSpc>
                <a:spcPct val="90000"/>
              </a:lnSpc>
              <a:spcBef>
                <a:spcPts val="0"/>
              </a:spcBef>
              <a:spcAft>
                <a:spcPts val="0"/>
              </a:spcAft>
              <a:buClr>
                <a:srgbClr val="D93E2B"/>
              </a:buClr>
              <a:buSzPts val="4922"/>
              <a:buFont typeface="Bodoni"/>
              <a:buNone/>
            </a:pPr>
            <a:r>
              <a:rPr lang="en-US" sz="4922" b="0" i="0" u="none" strike="noStrike" cap="none">
                <a:solidFill>
                  <a:srgbClr val="D93E2B"/>
                </a:solidFill>
                <a:latin typeface="Bodoni"/>
                <a:ea typeface="Bodoni"/>
                <a:cs typeface="Bodoni"/>
                <a:sym typeface="Bodoni"/>
              </a:rPr>
              <a:t>Limites MBR &amp; BIOS</a:t>
            </a:r>
            <a:endParaRPr/>
          </a:p>
        </p:txBody>
      </p:sp>
      <p:sp>
        <p:nvSpPr>
          <p:cNvPr id="210" name="Google Shape;210;p37"/>
          <p:cNvSpPr txBox="1">
            <a:spLocks noGrp="1"/>
          </p:cNvSpPr>
          <p:nvPr>
            <p:ph type="body" idx="1"/>
          </p:nvPr>
        </p:nvSpPr>
        <p:spPr>
          <a:xfrm>
            <a:off x="685800" y="1725589"/>
            <a:ext cx="10865224" cy="4286251"/>
          </a:xfrm>
          <a:prstGeom prst="rect">
            <a:avLst/>
          </a:prstGeom>
          <a:noFill/>
          <a:ln>
            <a:noFill/>
          </a:ln>
        </p:spPr>
        <p:txBody>
          <a:bodyPr spcFirstLastPara="1" wrap="square" lIns="50800" tIns="50800" rIns="50800" bIns="50800" anchor="t" anchorCtr="0">
            <a:normAutofit/>
          </a:bodyPr>
          <a:lstStyle/>
          <a:p>
            <a:pPr marL="0" lvl="0" indent="0" algn="ctr" rtl="0">
              <a:lnSpc>
                <a:spcPct val="100000"/>
              </a:lnSpc>
              <a:spcBef>
                <a:spcPts val="0"/>
              </a:spcBef>
              <a:spcAft>
                <a:spcPts val="0"/>
              </a:spcAft>
              <a:buClr>
                <a:srgbClr val="414141"/>
              </a:buClr>
              <a:buSzPts val="793"/>
              <a:buNone/>
            </a:pPr>
            <a:endParaRPr sz="793" dirty="0">
              <a:latin typeface="Times"/>
              <a:ea typeface="Times"/>
              <a:cs typeface="Times"/>
              <a:sym typeface="Times"/>
            </a:endParaRPr>
          </a:p>
          <a:p>
            <a:pPr marL="241548" lvl="0" indent="-241548" algn="just" rtl="0">
              <a:lnSpc>
                <a:spcPct val="120000"/>
              </a:lnSpc>
              <a:spcBef>
                <a:spcPts val="1547"/>
              </a:spcBef>
              <a:spcAft>
                <a:spcPts val="0"/>
              </a:spcAft>
              <a:buSzPts val="1560"/>
              <a:buChar char="●"/>
            </a:pPr>
            <a:r>
              <a:rPr lang="en-US" dirty="0"/>
              <a:t>La table de </a:t>
            </a:r>
            <a:r>
              <a:rPr lang="en-US" dirty="0" err="1"/>
              <a:t>partitionnement</a:t>
            </a:r>
            <a:r>
              <a:rPr lang="en-US" dirty="0"/>
              <a:t> du </a:t>
            </a:r>
            <a:r>
              <a:rPr lang="en-US" b="1" dirty="0">
                <a:solidFill>
                  <a:srgbClr val="000000"/>
                </a:solidFill>
              </a:rPr>
              <a:t>MBR</a:t>
            </a:r>
            <a:r>
              <a:rPr lang="en-US" dirty="0"/>
              <a:t> </a:t>
            </a:r>
            <a:r>
              <a:rPr lang="en-US" dirty="0" err="1"/>
              <a:t>possède</a:t>
            </a:r>
            <a:r>
              <a:rPr lang="en-US" dirty="0"/>
              <a:t> des limitations:</a:t>
            </a:r>
            <a:endParaRPr dirty="0"/>
          </a:p>
          <a:p>
            <a:pPr marL="552113" lvl="1" indent="-241549" algn="just" rtl="0">
              <a:lnSpc>
                <a:spcPct val="120000"/>
              </a:lnSpc>
              <a:spcBef>
                <a:spcPts val="1547"/>
              </a:spcBef>
              <a:spcAft>
                <a:spcPts val="0"/>
              </a:spcAft>
              <a:buSzPts val="1560"/>
              <a:buChar char="●"/>
            </a:pPr>
            <a:r>
              <a:rPr lang="en-US" dirty="0"/>
              <a:t>4 partitions </a:t>
            </a:r>
            <a:r>
              <a:rPr lang="en-US" dirty="0" err="1"/>
              <a:t>primaires</a:t>
            </a:r>
            <a:r>
              <a:rPr lang="en-US" dirty="0"/>
              <a:t> maximum.</a:t>
            </a:r>
            <a:endParaRPr dirty="0"/>
          </a:p>
          <a:p>
            <a:pPr marL="552113" lvl="1" indent="-241549" algn="just" rtl="0">
              <a:lnSpc>
                <a:spcPct val="120000"/>
              </a:lnSpc>
              <a:spcBef>
                <a:spcPts val="1547"/>
              </a:spcBef>
              <a:spcAft>
                <a:spcPts val="0"/>
              </a:spcAft>
              <a:buSzPts val="1560"/>
              <a:buChar char="●"/>
            </a:pPr>
            <a:r>
              <a:rPr lang="en-US" dirty="0"/>
              <a:t>Taille </a:t>
            </a:r>
            <a:r>
              <a:rPr lang="en-US" dirty="0" err="1"/>
              <a:t>d’une</a:t>
            </a:r>
            <a:r>
              <a:rPr lang="en-US" dirty="0"/>
              <a:t> partition </a:t>
            </a:r>
            <a:r>
              <a:rPr lang="en-US" dirty="0" err="1"/>
              <a:t>limitée</a:t>
            </a:r>
            <a:r>
              <a:rPr lang="en-US" dirty="0"/>
              <a:t> à 2.2 To.</a:t>
            </a:r>
            <a:endParaRPr dirty="0"/>
          </a:p>
          <a:p>
            <a:pPr marL="241548" lvl="0" indent="-241548" algn="just" rtl="0">
              <a:lnSpc>
                <a:spcPct val="120000"/>
              </a:lnSpc>
              <a:spcBef>
                <a:spcPts val="1547"/>
              </a:spcBef>
              <a:spcAft>
                <a:spcPts val="0"/>
              </a:spcAft>
              <a:buSzPts val="1560"/>
              <a:buChar char="●"/>
            </a:pPr>
            <a:r>
              <a:rPr lang="en-US" dirty="0"/>
              <a:t>Le </a:t>
            </a:r>
            <a:r>
              <a:rPr lang="en-US" b="1" dirty="0">
                <a:solidFill>
                  <a:srgbClr val="000000"/>
                </a:solidFill>
              </a:rPr>
              <a:t>BIOS</a:t>
            </a:r>
            <a:r>
              <a:rPr lang="en-US" dirty="0"/>
              <a:t> ne dispose que d’</a:t>
            </a:r>
            <a:r>
              <a:rPr lang="en-US" dirty="0">
                <a:solidFill>
                  <a:srgbClr val="FF2600"/>
                </a:solidFill>
              </a:rPr>
              <a:t>1 Mo </a:t>
            </a:r>
            <a:r>
              <a:rPr lang="en-US" dirty="0" err="1"/>
              <a:t>d’espace</a:t>
            </a:r>
            <a:r>
              <a:rPr lang="en-US" dirty="0"/>
              <a:t> </a:t>
            </a:r>
            <a:r>
              <a:rPr lang="en-US" dirty="0" err="1"/>
              <a:t>mémoire</a:t>
            </a:r>
            <a:r>
              <a:rPr lang="en-US" dirty="0"/>
              <a:t> pour </a:t>
            </a:r>
            <a:r>
              <a:rPr lang="en-US" dirty="0" err="1"/>
              <a:t>s’exécuter</a:t>
            </a:r>
            <a:r>
              <a:rPr lang="en-US" dirty="0"/>
              <a:t>. Il a </a:t>
            </a:r>
            <a:r>
              <a:rPr lang="en-US" dirty="0" err="1"/>
              <a:t>ainsi</a:t>
            </a:r>
            <a:r>
              <a:rPr lang="en-US" dirty="0"/>
              <a:t> du mal </a:t>
            </a:r>
            <a:r>
              <a:rPr lang="en-US" dirty="0" err="1"/>
              <a:t>à</a:t>
            </a:r>
            <a:r>
              <a:rPr lang="en-US" dirty="0"/>
              <a:t> </a:t>
            </a:r>
            <a:r>
              <a:rPr lang="en-US" dirty="0" err="1"/>
              <a:t>initialiser</a:t>
            </a:r>
            <a:r>
              <a:rPr lang="en-US" dirty="0"/>
              <a:t> </a:t>
            </a:r>
            <a:r>
              <a:rPr lang="en-US" dirty="0" err="1"/>
              <a:t>plusieurs</a:t>
            </a:r>
            <a:r>
              <a:rPr lang="en-US" dirty="0"/>
              <a:t> </a:t>
            </a:r>
            <a:r>
              <a:rPr lang="en-US" dirty="0" err="1"/>
              <a:t>périphériques</a:t>
            </a:r>
            <a:r>
              <a:rPr lang="en-US" dirty="0"/>
              <a:t> </a:t>
            </a:r>
            <a:r>
              <a:rPr lang="en-US" dirty="0" err="1"/>
              <a:t>en</a:t>
            </a:r>
            <a:r>
              <a:rPr lang="en-US" dirty="0"/>
              <a:t> </a:t>
            </a:r>
            <a:r>
              <a:rPr lang="en-US" dirty="0" err="1"/>
              <a:t>même</a:t>
            </a:r>
            <a:r>
              <a:rPr lang="en-US" dirty="0"/>
              <a:t> temps, </a:t>
            </a:r>
            <a:r>
              <a:rPr lang="en-US" dirty="0" err="1"/>
              <a:t>ce</a:t>
            </a:r>
            <a:r>
              <a:rPr lang="en-US" dirty="0"/>
              <a:t> qui </a:t>
            </a:r>
            <a:r>
              <a:rPr lang="en-US" dirty="0" err="1"/>
              <a:t>ralentit</a:t>
            </a:r>
            <a:r>
              <a:rPr lang="en-US" dirty="0"/>
              <a:t> le </a:t>
            </a:r>
            <a:r>
              <a:rPr lang="en-US" dirty="0" err="1"/>
              <a:t>démarrage</a:t>
            </a:r>
            <a:r>
              <a:rPr lang="en-US" dirty="0"/>
              <a:t> du PC</a:t>
            </a:r>
            <a:endParaRPr sz="793" dirty="0">
              <a:solidFill>
                <a:srgbClr val="000000"/>
              </a:solidFill>
              <a:latin typeface="Times New Roman"/>
              <a:ea typeface="Times New Roman"/>
              <a:cs typeface="Times New Roman"/>
              <a:sym typeface="Times New Roman"/>
            </a:endParaRPr>
          </a:p>
          <a:p>
            <a:pPr marL="241548" lvl="0" indent="-211335" algn="l" rtl="0">
              <a:lnSpc>
                <a:spcPct val="100000"/>
              </a:lnSpc>
              <a:spcBef>
                <a:spcPts val="1547"/>
              </a:spcBef>
              <a:spcAft>
                <a:spcPts val="0"/>
              </a:spcAft>
              <a:buSzPts val="476"/>
              <a:buNone/>
            </a:pPr>
            <a:endParaRPr sz="793" dirty="0"/>
          </a:p>
        </p:txBody>
      </p:sp>
    </p:spTree>
  </p:cSld>
  <p:clrMapOvr>
    <a:masterClrMapping/>
  </p:clrMapOvr>
</p:sld>
</file>

<file path=ppt/theme/theme1.xml><?xml version="1.0" encoding="utf-8"?>
<a:theme xmlns:a="http://schemas.openxmlformats.org/drawingml/2006/main" name="1_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FCC6E8F92D503448B7B2B41E1202784" ma:contentTypeVersion="4" ma:contentTypeDescription="Crée un document." ma:contentTypeScope="" ma:versionID="207bec99dcda56846a5efa2326396a40">
  <xsd:schema xmlns:xsd="http://www.w3.org/2001/XMLSchema" xmlns:xs="http://www.w3.org/2001/XMLSchema" xmlns:p="http://schemas.microsoft.com/office/2006/metadata/properties" xmlns:ns2="c07f1747-5373-49c7-9446-6a5f2c70cb30" targetNamespace="http://schemas.microsoft.com/office/2006/metadata/properties" ma:root="true" ma:fieldsID="aabb8b687a1ac53d5ad62cb5ea192d26" ns2:_="">
    <xsd:import namespace="c07f1747-5373-49c7-9446-6a5f2c70cb3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7f1747-5373-49c7-9446-6a5f2c70cb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F6C172-0F69-4DC9-B855-4219A76A2DC2}">
  <ds:schemaRefs>
    <ds:schemaRef ds:uri="http://schemas.microsoft.com/sharepoint/v3/contenttype/forms"/>
  </ds:schemaRefs>
</ds:datastoreItem>
</file>

<file path=customXml/itemProps2.xml><?xml version="1.0" encoding="utf-8"?>
<ds:datastoreItem xmlns:ds="http://schemas.openxmlformats.org/officeDocument/2006/customXml" ds:itemID="{011B4045-2E58-4F25-8D7A-DA189CADC332}">
  <ds:schemaRefs>
    <ds:schemaRef ds:uri="http://schemas.microsoft.com/office/2006/metadata/properties"/>
    <ds:schemaRef ds:uri="http://www.w3.org/2000/xmlns/"/>
  </ds:schemaRefs>
</ds:datastoreItem>
</file>

<file path=customXml/itemProps3.xml><?xml version="1.0" encoding="utf-8"?>
<ds:datastoreItem xmlns:ds="http://schemas.openxmlformats.org/officeDocument/2006/customXml" ds:itemID="{E6BDE588-116B-4960-9ACD-332B54E03C6B}">
  <ds:schemaRefs>
    <ds:schemaRef ds:uri="http://schemas.microsoft.com/office/2006/metadata/contentType"/>
    <ds:schemaRef ds:uri="http://schemas.microsoft.com/office/2006/metadata/properties/metaAttributes"/>
    <ds:schemaRef ds:uri="http://www.w3.org/2000/xmlns/"/>
    <ds:schemaRef ds:uri="http://www.w3.org/2001/XMLSchema"/>
    <ds:schemaRef ds:uri="c07f1747-5373-49c7-9446-6a5f2c70cb30"/>
  </ds:schemaRefs>
</ds:datastoreItem>
</file>

<file path=docProps/app.xml><?xml version="1.0" encoding="utf-8"?>
<Properties xmlns="http://schemas.openxmlformats.org/officeDocument/2006/extended-properties" xmlns:vt="http://schemas.openxmlformats.org/officeDocument/2006/docPropsVTypes">
  <TotalTime>989</TotalTime>
  <Words>3957</Words>
  <Application>Microsoft Office PowerPoint</Application>
  <PresentationFormat>Widescreen</PresentationFormat>
  <Paragraphs>376</Paragraphs>
  <Slides>47</Slides>
  <Notes>47</Notes>
  <HiddenSlides>0</HiddenSlides>
  <MMClips>0</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1_New_Template4</vt:lpstr>
      <vt:lpstr>New_Template4</vt:lpstr>
      <vt:lpstr>Séquence de démarrage Linux</vt:lpstr>
      <vt:lpstr>Objectifs </vt:lpstr>
      <vt:lpstr>Plan </vt:lpstr>
      <vt:lpstr>Introduction </vt:lpstr>
      <vt:lpstr>Séquence de démarrage </vt:lpstr>
      <vt:lpstr>Gestionnaire de démarrage</vt:lpstr>
      <vt:lpstr>Séquence de démarrage</vt:lpstr>
      <vt:lpstr>Séquence de démarrage</vt:lpstr>
      <vt:lpstr>Limites MBR &amp; BIOS</vt:lpstr>
      <vt:lpstr>Naissance de l’UEFI</vt:lpstr>
      <vt:lpstr>UEFI:Définition</vt:lpstr>
      <vt:lpstr>UEFI: NVRAM</vt:lpstr>
      <vt:lpstr>UEFI: NVRAM</vt:lpstr>
      <vt:lpstr> Efibootmgr</vt:lpstr>
      <vt:lpstr>Efibootmgr</vt:lpstr>
      <vt:lpstr>Structure GPT</vt:lpstr>
      <vt:lpstr>Structure GPT</vt:lpstr>
      <vt:lpstr>Structure GPT</vt:lpstr>
      <vt:lpstr>Structure GPT</vt:lpstr>
      <vt:lpstr>EFI System Partition (ESP)</vt:lpstr>
      <vt:lpstr>EFI System Partition (ESP)</vt:lpstr>
      <vt:lpstr>Séquence de démarrage: Étapes</vt:lpstr>
      <vt:lpstr>Séquence de démarrage: Étapes</vt:lpstr>
      <vt:lpstr>Séquence de démarrage: Étapes</vt:lpstr>
      <vt:lpstr>Séquence de démarrage</vt:lpstr>
      <vt:lpstr> Boot loader: GRUB 2</vt:lpstr>
      <vt:lpstr>/etc/default/grub</vt:lpstr>
      <vt:lpstr>/etc/default/grub</vt:lpstr>
      <vt:lpstr>/etc/default/grub</vt:lpstr>
      <vt:lpstr>/etc/grub.d/</vt:lpstr>
      <vt:lpstr>Séquence de démarrage: BIOS et UEFI</vt:lpstr>
      <vt:lpstr>Processus d’initialisation</vt:lpstr>
      <vt:lpstr>PowerPoint Presentation</vt:lpstr>
      <vt:lpstr>Processus d’initialisation: Systemd</vt:lpstr>
      <vt:lpstr>Processus d’initialisation: Systemd </vt:lpstr>
      <vt:lpstr>Processus d’initialisation: Unités Systemd  </vt:lpstr>
      <vt:lpstr>Processus d’initialisation: Structure de l’unité  </vt:lpstr>
      <vt:lpstr>Processus d’initialisation: Structure de l’unité  </vt:lpstr>
      <vt:lpstr>Processus d’initialisation: Structure de l’unité  </vt:lpstr>
      <vt:lpstr>Processus d’initialisation: Systemd </vt:lpstr>
      <vt:lpstr>Processus d’initialisation: Systemd </vt:lpstr>
      <vt:lpstr>Processus d’initialisation: Targets Systemd  </vt:lpstr>
      <vt:lpstr>Processus d’initialisation: Targets Systemd  </vt:lpstr>
      <vt:lpstr>Processus d’initialisation: Targets Systemd  </vt:lpstr>
      <vt:lpstr>Systemd: Utilitaires de base</vt:lpstr>
      <vt:lpstr>Systemd: Utilitaires de base</vt:lpstr>
      <vt:lpstr>Résumé: Caractéristiques de Systemd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Séquence de démarrage Linux</dc:title>
  <cp:lastModifiedBy>Mortadha HOUCH</cp:lastModifiedBy>
  <cp:revision>36</cp:revision>
  <dcterms:modified xsi:type="dcterms:W3CDTF">2024-04-14T10:49:52Z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0x010100CFCC6E8F92D503448B7B2B41E1202784</vt:lpwstr>
  </property>
</Properties>
</file>